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6"/>
  </p:notesMasterIdLst>
  <p:sldIdLst>
    <p:sldId id="214748323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A996F4-5269-4CAD-B3A7-2B8C325EC670}">
          <p14:sldIdLst/>
        </p14:section>
        <p14:section name="Untitled Section" id="{6BC91C35-7119-4019-9EE1-7C69E6364D60}">
          <p14:sldIdLst>
            <p14:sldId id="21474832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8C7B29-9CA7-1C9A-72D3-472F259F50F4}" name="Albanese-O'Neill, Anastasia" initials="AA" userId="S::aaoneill@breakthrought1d.org::6e38cfa8-9242-4da6-9f64-51f2c1cb43f5" providerId="AD"/>
  <p188:author id="{07B56D48-C9CC-50B2-87AE-268923FB187B}" name="Relkin, Stephanie" initials="SR" userId="S::SRelkin@BreakthroughT1D.org::d2cf75a3-cfca-4387-879c-4cf41423815a" providerId="AD"/>
  <p188:author id="{5C6DC24C-F93F-0413-29B2-4B874C10746E}" name="Albanese-O'Neill, Anastasia" initials="AA" userId="S::AAOneill@BreakthroughT1D.org::6e38cfa8-9242-4da6-9f64-51f2c1cb43f5" providerId="AD"/>
  <p188:author id="{246A50B6-4ED3-EFF0-6657-35DD47BF044C}" name="Dutta, Sanjoy" initials="DS" userId="S::SDutta@BreakthroughT1D.org::1e528976-7ff1-420e-a0a9-206372d7d0db" providerId="AD"/>
  <p188:author id="{4A2D3BE3-0D81-9165-E51F-02C76917AC4E}" name="Morrisroe, Pam" initials="MP" userId="S::pmorrisroe@breakthrought1d.org::79eb4d92-6fad-4366-9ff8-50c5fb2560e8" providerId="AD"/>
  <p188:author id="{88F155E8-F32C-18DE-4310-3AFFFD8481A7}" name="Herrick, Brian" initials="BH" userId="S::bherrick@BreakthroughT1D.org::e58da42b-9a88-4511-8788-5fbf27dba9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ECECEC"/>
    <a:srgbClr val="F0F0F0"/>
    <a:srgbClr val="A6A6B0"/>
    <a:srgbClr val="8A8A9A"/>
    <a:srgbClr val="E7E7FF"/>
    <a:srgbClr val="002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78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 Lynn" userId="b0b67178-ff7b-4506-b4b2-db070adea984" providerId="ADAL" clId="{5B9EE742-3D47-4719-A467-96557ECD686E}"/>
    <pc:docChg chg="undo custSel addSld delSld modSld modMainMaster modSection">
      <pc:chgData name="Chen Lynn" userId="b0b67178-ff7b-4506-b4b2-db070adea984" providerId="ADAL" clId="{5B9EE742-3D47-4719-A467-96557ECD686E}" dt="2026-06-21T09:47:16.022" v="36" actId="47"/>
      <pc:docMkLst>
        <pc:docMk/>
      </pc:docMkLst>
      <pc:sldChg chg="add del">
        <pc:chgData name="Chen Lynn" userId="b0b67178-ff7b-4506-b4b2-db070adea984" providerId="ADAL" clId="{5B9EE742-3D47-4719-A467-96557ECD686E}" dt="2026-06-21T09:47:14.439" v="35" actId="47"/>
        <pc:sldMkLst>
          <pc:docMk/>
          <pc:sldMk cId="2634484362" sldId="2147483226"/>
        </pc:sldMkLst>
      </pc:sldChg>
      <pc:sldChg chg="addSp delSp modSp mod">
        <pc:chgData name="Chen Lynn" userId="b0b67178-ff7b-4506-b4b2-db070adea984" providerId="ADAL" clId="{5B9EE742-3D47-4719-A467-96557ECD686E}" dt="2026-06-21T09:47:01.075" v="32" actId="14100"/>
        <pc:sldMkLst>
          <pc:docMk/>
          <pc:sldMk cId="3488689518" sldId="2147483236"/>
        </pc:sldMkLst>
        <pc:spChg chg="add del">
          <ac:chgData name="Chen Lynn" userId="b0b67178-ff7b-4506-b4b2-db070adea984" providerId="ADAL" clId="{5B9EE742-3D47-4719-A467-96557ECD686E}" dt="2026-06-21T09:40:55.824" v="5" actId="478"/>
          <ac:spMkLst>
            <pc:docMk/>
            <pc:sldMk cId="3488689518" sldId="2147483236"/>
            <ac:spMk id="2" creationId="{C5FCF860-7CF8-D6D1-63FC-4BAD2A166F72}"/>
          </ac:spMkLst>
        </pc:spChg>
        <pc:spChg chg="add del">
          <ac:chgData name="Chen Lynn" userId="b0b67178-ff7b-4506-b4b2-db070adea984" providerId="ADAL" clId="{5B9EE742-3D47-4719-A467-96557ECD686E}" dt="2026-06-21T09:40:56.851" v="7" actId="478"/>
          <ac:spMkLst>
            <pc:docMk/>
            <pc:sldMk cId="3488689518" sldId="2147483236"/>
            <ac:spMk id="3" creationId="{4AD73F77-C133-42EF-E7F0-40A8ADE086A1}"/>
          </ac:spMkLst>
        </pc:spChg>
        <pc:graphicFrameChg chg="add del">
          <ac:chgData name="Chen Lynn" userId="b0b67178-ff7b-4506-b4b2-db070adea984" providerId="ADAL" clId="{5B9EE742-3D47-4719-A467-96557ECD686E}" dt="2026-06-21T09:40:56.317" v="6" actId="22"/>
          <ac:graphicFrameMkLst>
            <pc:docMk/>
            <pc:sldMk cId="3488689518" sldId="2147483236"/>
            <ac:graphicFrameMk id="5" creationId="{D99BB6BA-8CEF-D0EC-89F8-3EEED882C8B9}"/>
          </ac:graphicFrameMkLst>
        </pc:graphicFrameChg>
        <pc:graphicFrameChg chg="add del">
          <ac:chgData name="Chen Lynn" userId="b0b67178-ff7b-4506-b4b2-db070adea984" providerId="ADAL" clId="{5B9EE742-3D47-4719-A467-96557ECD686E}" dt="2026-06-21T09:40:56.317" v="6" actId="22"/>
          <ac:graphicFrameMkLst>
            <pc:docMk/>
            <pc:sldMk cId="3488689518" sldId="2147483236"/>
            <ac:graphicFrameMk id="7" creationId="{5A97A19C-542F-9824-D990-B86751E04E8F}"/>
          </ac:graphicFrameMkLst>
        </pc:graphicFrameChg>
        <pc:graphicFrameChg chg="add">
          <ac:chgData name="Chen Lynn" userId="b0b67178-ff7b-4506-b4b2-db070adea984" providerId="ADAL" clId="{5B9EE742-3D47-4719-A467-96557ECD686E}" dt="2026-06-21T09:46:38.620" v="31" actId="22"/>
          <ac:graphicFrameMkLst>
            <pc:docMk/>
            <pc:sldMk cId="3488689518" sldId="2147483236"/>
            <ac:graphicFrameMk id="9" creationId="{F61D594A-C314-CE1E-8518-A8AFBBAA2DD7}"/>
          </ac:graphicFrameMkLst>
        </pc:graphicFrameChg>
        <pc:graphicFrameChg chg="add modGraphic">
          <ac:chgData name="Chen Lynn" userId="b0b67178-ff7b-4506-b4b2-db070adea984" providerId="ADAL" clId="{5B9EE742-3D47-4719-A467-96557ECD686E}" dt="2026-06-21T09:47:01.075" v="32" actId="14100"/>
          <ac:graphicFrameMkLst>
            <pc:docMk/>
            <pc:sldMk cId="3488689518" sldId="2147483236"/>
            <ac:graphicFrameMk id="11" creationId="{16B12605-4686-CA56-4575-846B087D9F74}"/>
          </ac:graphicFrameMkLst>
        </pc:graphicFrameChg>
      </pc:sldChg>
      <pc:sldChg chg="addSp delSp modSp add del mod">
        <pc:chgData name="Chen Lynn" userId="b0b67178-ff7b-4506-b4b2-db070adea984" providerId="ADAL" clId="{5B9EE742-3D47-4719-A467-96557ECD686E}" dt="2026-06-21T09:47:13.617" v="34" actId="47"/>
        <pc:sldMkLst>
          <pc:docMk/>
          <pc:sldMk cId="2624114560" sldId="2147483237"/>
        </pc:sldMkLst>
        <pc:spChg chg="add del">
          <ac:chgData name="Chen Lynn" userId="b0b67178-ff7b-4506-b4b2-db070adea984" providerId="ADAL" clId="{5B9EE742-3D47-4719-A467-96557ECD686E}" dt="2026-06-21T09:45:54.985" v="25" actId="478"/>
          <ac:spMkLst>
            <pc:docMk/>
            <pc:sldMk cId="2624114560" sldId="2147483237"/>
            <ac:spMk id="2" creationId="{744F3DFA-A811-EA53-CFB1-7E565E13417F}"/>
          </ac:spMkLst>
        </pc:spChg>
        <pc:spChg chg="add del">
          <ac:chgData name="Chen Lynn" userId="b0b67178-ff7b-4506-b4b2-db070adea984" providerId="ADAL" clId="{5B9EE742-3D47-4719-A467-96557ECD686E}" dt="2026-06-21T09:45:56.168" v="26" actId="478"/>
          <ac:spMkLst>
            <pc:docMk/>
            <pc:sldMk cId="2624114560" sldId="2147483237"/>
            <ac:spMk id="3" creationId="{C58B5558-87F6-3D54-77C7-0DEB54DAE460}"/>
          </ac:spMkLst>
        </pc:spChg>
        <pc:graphicFrameChg chg="add del">
          <ac:chgData name="Chen Lynn" userId="b0b67178-ff7b-4506-b4b2-db070adea984" providerId="ADAL" clId="{5B9EE742-3D47-4719-A467-96557ECD686E}" dt="2026-06-21T09:41:13.508" v="15" actId="22"/>
          <ac:graphicFrameMkLst>
            <pc:docMk/>
            <pc:sldMk cId="2624114560" sldId="2147483237"/>
            <ac:graphicFrameMk id="5" creationId="{EF4D57D7-E569-12F8-B1C1-5ABDD434A6A0}"/>
          </ac:graphicFrameMkLst>
        </pc:graphicFrameChg>
        <pc:graphicFrameChg chg="add del mod">
          <ac:chgData name="Chen Lynn" userId="b0b67178-ff7b-4506-b4b2-db070adea984" providerId="ADAL" clId="{5B9EE742-3D47-4719-A467-96557ECD686E}" dt="2026-06-21T09:41:13.508" v="15" actId="22"/>
          <ac:graphicFrameMkLst>
            <pc:docMk/>
            <pc:sldMk cId="2624114560" sldId="2147483237"/>
            <ac:graphicFrameMk id="7" creationId="{D7A777CB-FBFC-5A13-B209-69C699C2369B}"/>
          </ac:graphicFrameMkLst>
        </pc:graphicFrameChg>
        <pc:graphicFrameChg chg="add mod">
          <ac:chgData name="Chen Lynn" userId="b0b67178-ff7b-4506-b4b2-db070adea984" providerId="ADAL" clId="{5B9EE742-3D47-4719-A467-96557ECD686E}" dt="2026-06-21T09:46:10.448" v="28" actId="1076"/>
          <ac:graphicFrameMkLst>
            <pc:docMk/>
            <pc:sldMk cId="2624114560" sldId="2147483237"/>
            <ac:graphicFrameMk id="9" creationId="{DCEC203A-F24F-745A-97AE-F38775202068}"/>
          </ac:graphicFrameMkLst>
        </pc:graphicFrameChg>
        <pc:graphicFrameChg chg="add mod modGraphic">
          <ac:chgData name="Chen Lynn" userId="b0b67178-ff7b-4506-b4b2-db070adea984" providerId="ADAL" clId="{5B9EE742-3D47-4719-A467-96557ECD686E}" dt="2026-06-21T09:47:08.884" v="33" actId="14100"/>
          <ac:graphicFrameMkLst>
            <pc:docMk/>
            <pc:sldMk cId="2624114560" sldId="2147483237"/>
            <ac:graphicFrameMk id="11" creationId="{7F5541A8-CD76-73BD-A3D5-FDB505E84220}"/>
          </ac:graphicFrameMkLst>
        </pc:graphicFrameChg>
      </pc:sldChg>
      <pc:sldChg chg="new del">
        <pc:chgData name="Chen Lynn" userId="b0b67178-ff7b-4506-b4b2-db070adea984" providerId="ADAL" clId="{5B9EE742-3D47-4719-A467-96557ECD686E}" dt="2026-06-21T09:47:16.022" v="36" actId="47"/>
        <pc:sldMkLst>
          <pc:docMk/>
          <pc:sldMk cId="3261249959" sldId="2147483238"/>
        </pc:sldMkLst>
      </pc:sldChg>
      <pc:sldMasterChg chg="modSldLayout">
        <pc:chgData name="Chen Lynn" userId="b0b67178-ff7b-4506-b4b2-db070adea984" providerId="ADAL" clId="{5B9EE742-3D47-4719-A467-96557ECD686E}" dt="2026-06-21T09:45:27.769" v="23" actId="22"/>
        <pc:sldMasterMkLst>
          <pc:docMk/>
          <pc:sldMasterMk cId="2084792927" sldId="2147483756"/>
        </pc:sldMasterMkLst>
        <pc:sldLayoutChg chg="addSp delSp mod">
          <pc:chgData name="Chen Lynn" userId="b0b67178-ff7b-4506-b4b2-db070adea984" providerId="ADAL" clId="{5B9EE742-3D47-4719-A467-96557ECD686E}" dt="2026-06-21T09:45:27.769" v="23" actId="22"/>
          <pc:sldLayoutMkLst>
            <pc:docMk/>
            <pc:sldMasterMk cId="2084792927" sldId="2147483756"/>
            <pc:sldLayoutMk cId="1283584924" sldId="2147483803"/>
          </pc:sldLayoutMkLst>
          <pc:graphicFrameChg chg="add del">
            <ac:chgData name="Chen Lynn" userId="b0b67178-ff7b-4506-b4b2-db070adea984" providerId="ADAL" clId="{5B9EE742-3D47-4719-A467-96557ECD686E}" dt="2026-06-21T09:45:27.769" v="23" actId="22"/>
            <ac:graphicFrameMkLst>
              <pc:docMk/>
              <pc:sldMasterMk cId="2084792927" sldId="2147483756"/>
              <pc:sldLayoutMk cId="1283584924" sldId="2147483803"/>
              <ac:graphicFrameMk id="8" creationId="{AFD52993-834C-EFEF-8AAE-D740CCFAD969}"/>
            </ac:graphicFrameMkLst>
          </pc:graphicFrameChg>
          <pc:graphicFrameChg chg="add del">
            <ac:chgData name="Chen Lynn" userId="b0b67178-ff7b-4506-b4b2-db070adea984" providerId="ADAL" clId="{5B9EE742-3D47-4719-A467-96557ECD686E}" dt="2026-06-21T09:45:27.769" v="23" actId="22"/>
            <ac:graphicFrameMkLst>
              <pc:docMk/>
              <pc:sldMasterMk cId="2084792927" sldId="2147483756"/>
              <pc:sldLayoutMk cId="1283584924" sldId="2147483803"/>
              <ac:graphicFrameMk id="11" creationId="{921C546F-9492-0E97-110D-43350A178D92}"/>
            </ac:graphicFrameMkLst>
          </pc:graphicFrameChg>
        </pc:sldLayoutChg>
        <pc:sldLayoutChg chg="addSp delSp mod">
          <pc:chgData name="Chen Lynn" userId="b0b67178-ff7b-4506-b4b2-db070adea984" providerId="ADAL" clId="{5B9EE742-3D47-4719-A467-96557ECD686E}" dt="2026-06-21T09:44:40.768" v="21" actId="22"/>
          <pc:sldLayoutMkLst>
            <pc:docMk/>
            <pc:sldMasterMk cId="2084792927" sldId="2147483756"/>
            <pc:sldLayoutMk cId="3344708693" sldId="2147483820"/>
          </pc:sldLayoutMkLst>
          <pc:spChg chg="add del">
            <ac:chgData name="Chen Lynn" userId="b0b67178-ff7b-4506-b4b2-db070adea984" providerId="ADAL" clId="{5B9EE742-3D47-4719-A467-96557ECD686E}" dt="2026-06-21T09:44:27.598" v="19" actId="22"/>
            <ac:spMkLst>
              <pc:docMk/>
              <pc:sldMasterMk cId="2084792927" sldId="2147483756"/>
              <pc:sldLayoutMk cId="3344708693" sldId="2147483820"/>
              <ac:spMk id="8" creationId="{C4D762D9-AB15-6FF9-6FEE-34AFF1AA66F9}"/>
            </ac:spMkLst>
          </pc:spChg>
          <pc:graphicFrameChg chg="add del">
            <ac:chgData name="Chen Lynn" userId="b0b67178-ff7b-4506-b4b2-db070adea984" providerId="ADAL" clId="{5B9EE742-3D47-4719-A467-96557ECD686E}" dt="2026-06-21T09:44:40.768" v="21" actId="22"/>
            <ac:graphicFrameMkLst>
              <pc:docMk/>
              <pc:sldMasterMk cId="2084792927" sldId="2147483756"/>
              <pc:sldLayoutMk cId="3344708693" sldId="2147483820"/>
              <ac:graphicFrameMk id="10" creationId="{9FFFD714-EA27-31CB-421A-D968BF852564}"/>
            </ac:graphicFrameMkLst>
          </pc:graphicFrameChg>
          <pc:graphicFrameChg chg="add del">
            <ac:chgData name="Chen Lynn" userId="b0b67178-ff7b-4506-b4b2-db070adea984" providerId="ADAL" clId="{5B9EE742-3D47-4719-A467-96557ECD686E}" dt="2026-06-21T09:44:40.768" v="21" actId="22"/>
            <ac:graphicFrameMkLst>
              <pc:docMk/>
              <pc:sldMasterMk cId="2084792927" sldId="2147483756"/>
              <pc:sldLayoutMk cId="3344708693" sldId="2147483820"/>
              <ac:graphicFrameMk id="12" creationId="{56B64EEC-7F07-D256-0BC4-D21B1175F225}"/>
            </ac:graphicFrameMkLst>
          </pc:graphicFrame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5BBCE-46DA-451B-880F-38AB994DDE0C}" type="datetimeFigureOut">
              <a:rPr lang="en-IN" smtClean="0"/>
              <a:t>21-06-2026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8C075-E363-4A0F-8DFA-CF2E946A63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38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69EF8CF-5372-0FC4-2A1A-26B543CF29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1756" y="3456315"/>
            <a:ext cx="4531407" cy="4009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line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766B50-2B01-693D-7617-053D5DB17E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755" y="411480"/>
            <a:ext cx="9380401" cy="249961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BACD0B6-61F4-5284-E7B8-D23692A785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3857244"/>
            <a:ext cx="4530725" cy="29527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1500"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solidFill>
                  <a:schemeClr val="tx1"/>
                </a:solidFill>
                <a:latin typeface="+mn-lt"/>
              </a:defRPr>
            </a:lvl3pPr>
            <a:lvl4pPr>
              <a:defRPr sz="1500">
                <a:solidFill>
                  <a:schemeClr val="tx1"/>
                </a:solidFill>
                <a:latin typeface="+mn-lt"/>
              </a:defRPr>
            </a:lvl4pPr>
            <a:lvl5pPr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Month 00, 2025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FCAE43A0-84DB-512A-EA2F-441675A00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5244719"/>
            <a:ext cx="5769656" cy="14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8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574B8-6AB4-33D3-5BF0-5DB5A104C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296653"/>
            <a:ext cx="11299825" cy="4224337"/>
          </a:xfrm>
        </p:spPr>
        <p:txBody>
          <a:bodyPr/>
          <a:lstStyle/>
          <a:p>
            <a:pPr lvl="0"/>
            <a:r>
              <a:rPr lang="en-US" dirty="0"/>
              <a:t>Place holder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4E90B444-8F42-60A5-C13E-25C0160C3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A92E67-7F28-A69F-FB59-6FA8F1BB2145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1C376-0A0A-0F0B-6489-C0AF7F10E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6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56F3AD-6C5E-9B09-DFFF-E5F78C249A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pic>
        <p:nvPicPr>
          <p:cNvPr id="6" name="Picture 5" descr="A white lines in a circle&#10;&#10;AI-generated content may be incorrect.">
            <a:extLst>
              <a:ext uri="{FF2B5EF4-FFF2-40B4-BE49-F238E27FC236}">
                <a16:creationId xmlns:a16="http://schemas.microsoft.com/office/drawing/2014/main" id="{458B5335-3E4A-6026-3DF7-B54823CB5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pic>
        <p:nvPicPr>
          <p:cNvPr id="7" name="Graphic 9">
            <a:extLst>
              <a:ext uri="{FF2B5EF4-FFF2-40B4-BE49-F238E27FC236}">
                <a16:creationId xmlns:a16="http://schemas.microsoft.com/office/drawing/2014/main" id="{AFA68ED3-9EB3-16A5-1133-1815DC311C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736405-4300-572D-0F88-1CEAD12E0B14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574B8-6AB4-33D3-5BF0-5DB5A104C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296653"/>
            <a:ext cx="11299825" cy="42243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Place holder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574B8-6AB4-33D3-5BF0-5DB5A104C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296653"/>
            <a:ext cx="11299825" cy="4224337"/>
          </a:xfrm>
        </p:spPr>
        <p:txBody>
          <a:bodyPr/>
          <a:lstStyle/>
          <a:p>
            <a:pPr lvl="0"/>
            <a:r>
              <a:rPr lang="en-US" dirty="0"/>
              <a:t>Place holder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4E90B444-8F42-60A5-C13E-25C0160C3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8F96F1-31BB-DA08-A598-BF4647617734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D9DD1-D041-6943-73D6-A89ECF1C9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 with 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44A7F-C26F-9EDB-00C6-BD6E83B3E4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This is placeholder text for a content source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746A40-516C-BA0E-13F9-95C6E52C1112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112913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40F11E7-A9FA-8BF8-0EF4-E3C11D657214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50850" y="1912938"/>
            <a:ext cx="11291888" cy="382129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DB43CC-5F2A-4530-922A-E0E685CE7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0"/>
          <a:lstStyle/>
          <a:p>
            <a:r>
              <a:rPr lang="en-GB" dirty="0"/>
              <a:t>This is a one-column table slide</a:t>
            </a:r>
            <a:endParaRPr lang="en-US" dirty="0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7548C9E6-7283-E7EC-F763-5140C4096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51FDA2-75F9-734B-3A6C-B29AA82BBF81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942AEF-30A4-1880-7BC9-5273F41D80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8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one-column table slide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44A7F-C26F-9EDB-00C6-BD6E83B3E4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This is placeholder text for a content source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40F11E7-A9FA-8BF8-0EF4-E3C11D657214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50850" y="1912938"/>
            <a:ext cx="11291888" cy="3812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IN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0C905267-CE57-19A8-61BE-084003922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FAAD89-DC91-71A3-C3E4-D9E2C5F4CD48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43DA0-D5B1-B4C7-03A9-614ED90496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44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305A86E5-7754-2AD2-AEB5-BB7798643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127E1-D245-2DD1-841A-01EDF40D4DDB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79CCA-3361-4B16-7276-8CA160C1FF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38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9">
            <a:extLst>
              <a:ext uri="{FF2B5EF4-FFF2-40B4-BE49-F238E27FC236}">
                <a16:creationId xmlns:a16="http://schemas.microsoft.com/office/drawing/2014/main" id="{D42873C6-32CB-B6AF-A9DB-BE23EBDD2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970336-4FC1-C51A-5E4C-0C375BD946EA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C1E5B-20C3-D09B-B8EB-79A8465D9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8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“Title and Content” slide lorem ipsum dolor sit </a:t>
            </a:r>
            <a:r>
              <a:rPr lang="en-US" dirty="0" err="1"/>
              <a:t>amet</a:t>
            </a:r>
            <a:r>
              <a:rPr lang="en-US" dirty="0"/>
              <a:t> dolore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45B471-37B4-CE39-FDCB-ECA209D3A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8"/>
            <a:ext cx="11298238" cy="4179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5A057E94-F90E-C434-AFCA-60EB2AD27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5" name="Picture 4" descr="A white lines in a circle&#10;&#10;AI-generated content may be incorrect.">
            <a:extLst>
              <a:ext uri="{FF2B5EF4-FFF2-40B4-BE49-F238E27FC236}">
                <a16:creationId xmlns:a16="http://schemas.microsoft.com/office/drawing/2014/main" id="{32FDF75E-16C6-8A46-2698-69D028E785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DE084-0699-7C80-DE39-B4B4EA6EDC28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4052316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“Title and Content” slide lorem ipsum dolor sit </a:t>
            </a:r>
            <a:r>
              <a:rPr lang="en-US" dirty="0" err="1"/>
              <a:t>amet</a:t>
            </a:r>
            <a:r>
              <a:rPr lang="en-US" dirty="0"/>
              <a:t> dolore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45B471-37B4-CE39-FDCB-ECA209D3A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11298238" cy="4017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C37A8E32-8F38-4D34-4C9A-23F472C78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5" name="Picture 4" descr="A white lines in a circle&#10;&#10;AI-generated content may be incorrect.">
            <a:extLst>
              <a:ext uri="{FF2B5EF4-FFF2-40B4-BE49-F238E27FC236}">
                <a16:creationId xmlns:a16="http://schemas.microsoft.com/office/drawing/2014/main" id="{3B330D02-A7DF-5E89-5FE9-7120F8733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5A6B5-CC04-BF55-3BFB-ED83D53F820C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3344708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E12910-39E9-1D9B-0ADB-ABAC46D9B5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3321" y="6067975"/>
            <a:ext cx="1549855" cy="714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EC418A-D97C-A09B-0929-CB9FC99E4E38}"/>
              </a:ext>
            </a:extLst>
          </p:cNvPr>
          <p:cNvSpPr/>
          <p:nvPr userDrawn="1"/>
        </p:nvSpPr>
        <p:spPr>
          <a:xfrm>
            <a:off x="-1" y="1296653"/>
            <a:ext cx="8245504" cy="4571410"/>
          </a:xfrm>
          <a:prstGeom prst="rect">
            <a:avLst/>
          </a:prstGeom>
          <a:solidFill>
            <a:schemeClr val="accent1"/>
          </a:solidFill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C27D4B5-9D06-24C3-E991-CE86F8676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22068" y="1296653"/>
            <a:ext cx="3427134" cy="4571409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D9BB60-1D2D-9396-28CD-FFFDAEAB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2" y="3391216"/>
            <a:ext cx="6537165" cy="21701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92B509-6C21-43D5-A112-CCD5F60DC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6124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E806A5D-56F2-9CE8-C20A-767F6339B246}"/>
              </a:ext>
            </a:extLst>
          </p:cNvPr>
          <p:cNvSpPr/>
          <p:nvPr userDrawn="1"/>
        </p:nvSpPr>
        <p:spPr>
          <a:xfrm>
            <a:off x="4066932" y="0"/>
            <a:ext cx="8125068" cy="6858000"/>
          </a:xfrm>
          <a:prstGeom prst="rect">
            <a:avLst/>
          </a:prstGeom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7BD6E86F-D5C4-A236-B8F0-41AEB5BCF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45" y="6105614"/>
            <a:ext cx="936979" cy="390720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ACD0B047-C370-875A-F63C-39C515E2BC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845" y="417600"/>
            <a:ext cx="5511853" cy="1394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BE071B-BA84-E8E8-92E1-AEC600F513AA}"/>
              </a:ext>
            </a:extLst>
          </p:cNvPr>
          <p:cNvSpPr txBox="1"/>
          <p:nvPr userDrawn="1"/>
        </p:nvSpPr>
        <p:spPr>
          <a:xfrm>
            <a:off x="7237430" y="636536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229E5E-A910-DF4B-22EB-043B055C6677}"/>
              </a:ext>
            </a:extLst>
          </p:cNvPr>
          <p:cNvGrpSpPr/>
          <p:nvPr userDrawn="1"/>
        </p:nvGrpSpPr>
        <p:grpSpPr>
          <a:xfrm>
            <a:off x="5167345" y="3642768"/>
            <a:ext cx="3658471" cy="1033825"/>
            <a:chOff x="5167345" y="3642768"/>
            <a:chExt cx="3658471" cy="10338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24F69A-6B2C-2DEC-9996-C55135E7771C}"/>
                </a:ext>
              </a:extLst>
            </p:cNvPr>
            <p:cNvSpPr txBox="1"/>
            <p:nvPr userDrawn="1"/>
          </p:nvSpPr>
          <p:spPr>
            <a:xfrm>
              <a:off x="5175734" y="4396177"/>
              <a:ext cx="3650082" cy="280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indent="0">
                <a:lnSpc>
                  <a:spcPct val="110000"/>
                </a:lnSpc>
                <a:spcBef>
                  <a:spcPts val="1200"/>
                </a:spcBef>
                <a:buSzPct val="100000"/>
                <a:buFont typeface="Arial"/>
                <a:buNone/>
              </a:pPr>
              <a:r>
                <a:rPr lang="en-US" sz="1100" dirty="0"/>
                <a:t>OCTOBER 9-11, 2026 | PHILADELPHIA, PA, USA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63F2D4-4289-770E-8C74-275D492864C6}"/>
                </a:ext>
              </a:extLst>
            </p:cNvPr>
            <p:cNvSpPr txBox="1"/>
            <p:nvPr userDrawn="1"/>
          </p:nvSpPr>
          <p:spPr>
            <a:xfrm>
              <a:off x="5167345" y="3642768"/>
              <a:ext cx="3650082" cy="6151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indent="0">
                <a:lnSpc>
                  <a:spcPct val="110000"/>
                </a:lnSpc>
                <a:spcBef>
                  <a:spcPts val="0"/>
                </a:spcBef>
                <a:buSzPct val="100000"/>
                <a:buFont typeface="Arial"/>
                <a:buNone/>
              </a:pPr>
              <a:r>
                <a:rPr lang="en-US" sz="1800" dirty="0">
                  <a:solidFill>
                    <a:schemeClr val="accent4"/>
                  </a:solidFill>
                  <a:latin typeface="+mj-lt"/>
                </a:rPr>
                <a:t>The Best Minds: The Boldest Ideas.</a:t>
              </a:r>
            </a:p>
            <a:p>
              <a:pPr marL="0" indent="0">
                <a:lnSpc>
                  <a:spcPct val="110000"/>
                </a:lnSpc>
                <a:spcBef>
                  <a:spcPts val="0"/>
                </a:spcBef>
                <a:buSzPct val="100000"/>
                <a:buFont typeface="Arial"/>
                <a:buNone/>
              </a:pPr>
              <a:r>
                <a:rPr lang="en-US" sz="1800" dirty="0">
                  <a:solidFill>
                    <a:schemeClr val="accent4"/>
                  </a:solidFill>
                  <a:latin typeface="+mj-lt"/>
                </a:rPr>
                <a:t>Shaping the Future of T1D.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F663B4C-B9F9-3BA4-E90D-129D738D540B}"/>
                </a:ext>
              </a:extLst>
            </p:cNvPr>
            <p:cNvCxnSpPr/>
            <p:nvPr userDrawn="1"/>
          </p:nvCxnSpPr>
          <p:spPr>
            <a:xfrm>
              <a:off x="5175734" y="4327071"/>
              <a:ext cx="3463776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15" descr="A white lines in a circle&#10;&#10;AI-generated content may be incorrect.">
            <a:extLst>
              <a:ext uri="{FF2B5EF4-FFF2-40B4-BE49-F238E27FC236}">
                <a16:creationId xmlns:a16="http://schemas.microsoft.com/office/drawing/2014/main" id="{D54B4EAF-0FBC-2948-4AE9-37744AD40A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pic>
        <p:nvPicPr>
          <p:cNvPr id="18" name="Picture 17" descr="A blue background with white lines&#10;&#10;AI-generated content may be incorrect.">
            <a:extLst>
              <a:ext uri="{FF2B5EF4-FFF2-40B4-BE49-F238E27FC236}">
                <a16:creationId xmlns:a16="http://schemas.microsoft.com/office/drawing/2014/main" id="{B2C6D76A-B22B-F171-4977-7BEC7058DA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1"/>
          <a:stretch>
            <a:fillRect/>
          </a:stretch>
        </p:blipFill>
        <p:spPr>
          <a:xfrm flipV="1">
            <a:off x="-6000" y="0"/>
            <a:ext cx="4072932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C41F00-8344-EE49-212A-2C5DCFB070B4}"/>
              </a:ext>
            </a:extLst>
          </p:cNvPr>
          <p:cNvGrpSpPr/>
          <p:nvPr userDrawn="1"/>
        </p:nvGrpSpPr>
        <p:grpSpPr>
          <a:xfrm>
            <a:off x="12749705" y="713101"/>
            <a:ext cx="74820" cy="401845"/>
            <a:chOff x="10398815" y="788780"/>
            <a:chExt cx="74820" cy="40184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E18763-2F1A-D2F5-C6C4-7CA5B99A919A}"/>
                </a:ext>
              </a:extLst>
            </p:cNvPr>
            <p:cNvSpPr/>
            <p:nvPr userDrawn="1"/>
          </p:nvSpPr>
          <p:spPr>
            <a:xfrm>
              <a:off x="10398815" y="788780"/>
              <a:ext cx="74820" cy="74820"/>
            </a:xfrm>
            <a:prstGeom prst="ellipse">
              <a:avLst/>
            </a:prstGeom>
            <a:noFill/>
            <a:ln w="6350" cap="sq">
              <a:solidFill>
                <a:schemeClr val="tx2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A64C09-26BA-4579-DDF9-F293964B41EB}"/>
                </a:ext>
              </a:extLst>
            </p:cNvPr>
            <p:cNvSpPr/>
            <p:nvPr userDrawn="1"/>
          </p:nvSpPr>
          <p:spPr>
            <a:xfrm>
              <a:off x="10398815" y="897788"/>
              <a:ext cx="74820" cy="74820"/>
            </a:xfrm>
            <a:prstGeom prst="ellipse">
              <a:avLst/>
            </a:prstGeom>
            <a:noFill/>
            <a:ln w="6350" cap="sq">
              <a:solidFill>
                <a:schemeClr val="tx2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2F0DF3C-3C4F-C33C-0B1A-B2C828A19DC2}"/>
                </a:ext>
              </a:extLst>
            </p:cNvPr>
            <p:cNvSpPr/>
            <p:nvPr userDrawn="1"/>
          </p:nvSpPr>
          <p:spPr>
            <a:xfrm>
              <a:off x="10398815" y="1006796"/>
              <a:ext cx="74820" cy="74820"/>
            </a:xfrm>
            <a:prstGeom prst="ellipse">
              <a:avLst/>
            </a:prstGeom>
            <a:noFill/>
            <a:ln w="6350" cap="sq">
              <a:solidFill>
                <a:schemeClr val="tx2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0C44F9A-BD11-F8FD-FA79-2113487CDE9F}"/>
                </a:ext>
              </a:extLst>
            </p:cNvPr>
            <p:cNvSpPr/>
            <p:nvPr userDrawn="1"/>
          </p:nvSpPr>
          <p:spPr>
            <a:xfrm>
              <a:off x="10398815" y="1115805"/>
              <a:ext cx="74820" cy="74820"/>
            </a:xfrm>
            <a:prstGeom prst="ellipse">
              <a:avLst/>
            </a:prstGeom>
            <a:noFill/>
            <a:ln w="6350" cap="sq">
              <a:solidFill>
                <a:schemeClr val="tx2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</p:grpSp>
      <p:pic>
        <p:nvPicPr>
          <p:cNvPr id="29" name="Picture 28" descr="A person carrying two children&#10;&#10;AI-generated content may be incorrect.">
            <a:extLst>
              <a:ext uri="{FF2B5EF4-FFF2-40B4-BE49-F238E27FC236}">
                <a16:creationId xmlns:a16="http://schemas.microsoft.com/office/drawing/2014/main" id="{3985E257-5495-8237-5C79-FFDB243035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9" y="417600"/>
            <a:ext cx="2997200" cy="5956300"/>
          </a:xfrm>
          <a:prstGeom prst="rect">
            <a:avLst/>
          </a:prstGeom>
        </p:spPr>
      </p:pic>
      <p:pic>
        <p:nvPicPr>
          <p:cNvPr id="32" name="Picture 31" descr="A white text with a yellow leaf&#10;&#10;AI-generated content may be incorrect.">
            <a:extLst>
              <a:ext uri="{FF2B5EF4-FFF2-40B4-BE49-F238E27FC236}">
                <a16:creationId xmlns:a16="http://schemas.microsoft.com/office/drawing/2014/main" id="{84F75FFF-7851-B580-EE1D-FC6CEC0B6F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35" y="6145572"/>
            <a:ext cx="787417" cy="4002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DD6B202-556C-E967-79D1-55CC14BC03F0}"/>
              </a:ext>
            </a:extLst>
          </p:cNvPr>
          <p:cNvSpPr txBox="1"/>
          <p:nvPr userDrawn="1"/>
        </p:nvSpPr>
        <p:spPr>
          <a:xfrm>
            <a:off x="5720664" y="6080359"/>
            <a:ext cx="1186958" cy="1304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500" dirty="0"/>
              <a:t>In collaboration with</a:t>
            </a:r>
          </a:p>
        </p:txBody>
      </p:sp>
    </p:spTree>
    <p:extLst>
      <p:ext uri="{BB962C8B-B14F-4D97-AF65-F5344CB8AC3E}">
        <p14:creationId xmlns:p14="http://schemas.microsoft.com/office/powerpoint/2010/main" val="187756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556F03-2DF8-9B8E-7D0E-B0BA618A412A}"/>
              </a:ext>
            </a:extLst>
          </p:cNvPr>
          <p:cNvCxnSpPr>
            <a:cxnSpLocks/>
          </p:cNvCxnSpPr>
          <p:nvPr userDrawn="1"/>
        </p:nvCxnSpPr>
        <p:spPr>
          <a:xfrm>
            <a:off x="455175" y="1203371"/>
            <a:ext cx="11287450" cy="0"/>
          </a:xfrm>
          <a:prstGeom prst="line">
            <a:avLst/>
          </a:prstGeom>
          <a:ln w="25400" cap="sq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CE12910-39E9-1D9B-0ADB-ABAC46D9B5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3321" y="6067975"/>
            <a:ext cx="1549855" cy="714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EC418A-D97C-A09B-0929-CB9FC99E4E38}"/>
              </a:ext>
            </a:extLst>
          </p:cNvPr>
          <p:cNvSpPr/>
          <p:nvPr userDrawn="1"/>
        </p:nvSpPr>
        <p:spPr>
          <a:xfrm>
            <a:off x="-1" y="1296653"/>
            <a:ext cx="8245504" cy="4571410"/>
          </a:xfrm>
          <a:prstGeom prst="rect">
            <a:avLst/>
          </a:prstGeom>
          <a:solidFill>
            <a:schemeClr val="bg2"/>
          </a:solidFill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C27D4B5-9D06-24C3-E991-CE86F8676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22068" y="1296653"/>
            <a:ext cx="3427134" cy="4571409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D9BB60-1D2D-9396-28CD-FFFDAEAB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2" y="3391216"/>
            <a:ext cx="6537165" cy="21701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CC6420-823A-D35D-72E3-5D7CC399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6497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E12910-39E9-1D9B-0ADB-ABAC46D9B5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3321" y="6067975"/>
            <a:ext cx="1549855" cy="714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EC418A-D97C-A09B-0929-CB9FC99E4E38}"/>
              </a:ext>
            </a:extLst>
          </p:cNvPr>
          <p:cNvSpPr/>
          <p:nvPr userDrawn="1"/>
        </p:nvSpPr>
        <p:spPr>
          <a:xfrm>
            <a:off x="-1" y="1296653"/>
            <a:ext cx="8245504" cy="4571410"/>
          </a:xfrm>
          <a:prstGeom prst="rect">
            <a:avLst/>
          </a:prstGeom>
          <a:solidFill>
            <a:schemeClr val="bg2"/>
          </a:solidFill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C27D4B5-9D06-24C3-E991-CE86F8676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22068" y="1296653"/>
            <a:ext cx="3427134" cy="4571409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D9BB60-1D2D-9396-28CD-FFFDAEAB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2" y="3391216"/>
            <a:ext cx="6537165" cy="21701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E816EE-206D-650E-871E-C530EC3C5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26728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C0B6E59-4270-D8B0-5591-656CAF84651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59263" y="0"/>
            <a:ext cx="7932737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18251-8056-6428-B2F7-96C6CB85F8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499" y="1912939"/>
            <a:ext cx="3543301" cy="3890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3814763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“Sidebar Left”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A8109-DCA3-F1B4-01B5-4193C132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B05559D4-50B1-C911-6D5E-7D544533D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43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73F0C210-9CFC-6626-B1AD-4CEEDB5DCF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68888" y="-2"/>
            <a:ext cx="7932737" cy="6876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3840164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“Sidebar Left” slide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0BF975-3E70-0FFE-FDD2-5FBD48B41B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3578225" cy="39290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4F7845-4D2F-5A9E-36DC-3DAEA1E64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E72C1ECD-111E-9253-7E35-BA2CB21B0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_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73F0C210-9CFC-6626-B1AD-4CEEDB5DCF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68888" y="-2"/>
            <a:ext cx="7932737" cy="6876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3840164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“Sidebar Left” slide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0BF975-3E70-0FFE-FDD2-5FBD48B41B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3578225" cy="3827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10B756-76FE-0079-5F1D-928B22105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2AA97A6F-E12A-2144-38B6-F4C38F0A2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5C084ECA-3C06-C58B-5843-B0DCA999BF3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4425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5532439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“Half Photo” slide lorem ipsum dolor sit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6820D-6743-6B2F-5F76-EB71C6DAA8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5507037" cy="3954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4573AE-7D92-D3BE-1D74-65B4F3E96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E1B07A92-1C20-B114-0455-96A8EA6CE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7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_Breakthrough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3AA6487-1182-B97D-DA3D-67D6161DB7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4425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5532439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“Half Photo” slide lorem ipsum dolor sit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F986-B41B-B112-ECD9-0F34A3F35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1601"/>
            <a:ext cx="5507037" cy="380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0C47F4-F3B4-45DC-A0CE-FE4CDC56A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02DA643D-3A33-AD5D-F6AF-223B5462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65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_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3AA6487-1182-B97D-DA3D-67D6161DB7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4425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5532439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“Half Photo” slide lorem ipsum dolor sit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F986-B41B-B112-ECD9-0F34A3F35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1601"/>
            <a:ext cx="5507037" cy="357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485956-2CD1-FB99-3BB7-D63D87DC4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834C87A8-8663-8283-DA38-216509816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4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hoto_Breakthrough Blue_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C33501-D5F8-2B5D-709B-769FE5D660F6}"/>
              </a:ext>
            </a:extLst>
          </p:cNvPr>
          <p:cNvSpPr/>
          <p:nvPr userDrawn="1"/>
        </p:nvSpPr>
        <p:spPr>
          <a:xfrm>
            <a:off x="6001657" y="0"/>
            <a:ext cx="6190343" cy="6858000"/>
          </a:xfrm>
          <a:prstGeom prst="rect">
            <a:avLst/>
          </a:prstGeom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3AA6487-1182-B97D-DA3D-67D6161DB7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4459" y="419100"/>
            <a:ext cx="5298280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“Half Photo” slide lorem ipsum dolor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F986-B41B-B112-ECD9-0F34A3F359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6159" y="1911600"/>
            <a:ext cx="5296580" cy="4179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7835534-C07E-763C-9018-EBC6C84057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3200" y="6069600"/>
            <a:ext cx="1551600" cy="71495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EC8F48-F12A-5572-EB1C-3464FB93F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57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hoto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C33501-D5F8-2B5D-709B-769FE5D660F6}"/>
              </a:ext>
            </a:extLst>
          </p:cNvPr>
          <p:cNvSpPr/>
          <p:nvPr userDrawn="1"/>
        </p:nvSpPr>
        <p:spPr>
          <a:xfrm>
            <a:off x="6001657" y="0"/>
            <a:ext cx="6190343" cy="6858000"/>
          </a:xfrm>
          <a:prstGeom prst="rect">
            <a:avLst/>
          </a:prstGeom>
          <a:solidFill>
            <a:schemeClr val="bg2"/>
          </a:solidFill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3AA6487-1182-B97D-DA3D-67D6161DB7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4459" y="419100"/>
            <a:ext cx="5298280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“Half Photo” slide lorem ipsum dolor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F986-B41B-B112-ECD9-0F34A3F359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6159" y="1911600"/>
            <a:ext cx="5296580" cy="4179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7835534-C07E-763C-9018-EBC6C84057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3200" y="6069600"/>
            <a:ext cx="1551600" cy="71495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734A26-E6D3-08E5-4543-F81B54A57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20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073798A-4941-642E-E4F9-F424ADD64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70E152-3E0B-DA1B-3DBB-C466B1ECC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390" y="304092"/>
            <a:ext cx="8419677" cy="694620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pPr lvl="0"/>
            <a:r>
              <a:rPr lang="en-US" dirty="0"/>
              <a:t>Agenda A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95E1BEF-CEC8-78F4-3D71-CCAC820271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13510" y="5133992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Agenda lorem ipsum </a:t>
            </a:r>
            <a:r>
              <a:rPr lang="en-GB" err="1"/>
              <a:t>dolores</a:t>
            </a:r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B10FFD0-3CFA-E923-F509-9691401834B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13510" y="4450862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Agenda lorem ipsum </a:t>
            </a:r>
            <a:r>
              <a:rPr lang="en-GB" err="1"/>
              <a:t>dolores</a:t>
            </a:r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15D145E-DF23-A505-24F9-A2D22B570C3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13510" y="3776277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Agenda lorem ipsum </a:t>
            </a:r>
            <a:r>
              <a:rPr lang="en-GB" err="1"/>
              <a:t>dolores</a:t>
            </a:r>
            <a:endParaRPr lang="en-GB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D95C2AB-4F0B-44FA-8FAD-AC2676E88C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13510" y="3093145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181FD4D-E016-048E-14A5-32A1906B5F6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13510" y="2418563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Agenda lorem ipsum </a:t>
            </a:r>
            <a:r>
              <a:rPr lang="en-GB" err="1"/>
              <a:t>dolores</a:t>
            </a:r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7F1513A-420A-11B5-B9EF-D6CCF12CD6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13510" y="1743343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B792F2-A6F4-D0F4-47D2-DA010043AD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3390" y="5138709"/>
            <a:ext cx="7239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06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49CE6D0-2564-40BA-AAC9-4634E8CE38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90" y="4455579"/>
            <a:ext cx="7239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05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3FFE47-D430-B3C4-EE16-F410CB9617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3390" y="3774978"/>
            <a:ext cx="7239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04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7E63584-EC72-09AB-21E2-BB806296E4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3390" y="3091846"/>
            <a:ext cx="7239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03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A0B366D-2083-9C77-0B53-1DD9686F34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690" y="2417264"/>
            <a:ext cx="7236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02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F73BF65-7591-E411-E60D-50967CA022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3690" y="1743343"/>
            <a:ext cx="7236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01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AB1047-24FF-4B64-C03F-B993575211D0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9EE1E4-DCE7-F8C7-58E3-19E53D179B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51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B1FD16B-174D-FD38-F209-A159A91BA6C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23238" y="0"/>
            <a:ext cx="4068761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7461252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“Title and Content” slide</a:t>
            </a:r>
            <a:br>
              <a:rPr lang="en-US" dirty="0"/>
            </a:br>
            <a:r>
              <a:rPr lang="en-US" dirty="0"/>
              <a:t>lorem ipsum dolor sit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D315A45-5D50-E70E-2AB0-F73C2DF48D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1911601"/>
            <a:ext cx="7435850" cy="38686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92F3D9-185D-CB16-B5E1-FFC015FDF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30790DA3-2457-E16F-4DC8-2669885F7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7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7B87141-7481-CD10-1B63-CE46E7423A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23238" y="0"/>
            <a:ext cx="4068761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7461252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“Title and Content” slide</a:t>
            </a:r>
            <a:br>
              <a:rPr lang="en-US" dirty="0"/>
            </a:br>
            <a:r>
              <a:rPr lang="en-US" dirty="0"/>
              <a:t>lorem ipsum dolor sit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45B471-37B4-CE39-FDCB-ECA209D3A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7435850" cy="38673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6D79E-059B-F622-0E7B-E0C769554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1B977DEB-5663-339B-5165-160489246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55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7B87141-7481-CD10-1B63-CE46E7423A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23238" y="0"/>
            <a:ext cx="4068761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7461252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“Title and Content” slide</a:t>
            </a:r>
            <a:br>
              <a:rPr lang="en-US" dirty="0"/>
            </a:br>
            <a:r>
              <a:rPr lang="en-US" dirty="0"/>
              <a:t>lorem ipsum dolor sit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45B471-37B4-CE39-FDCB-ECA209D3A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7435850" cy="38673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BAE767-4CA7-8600-526A-2B059D65B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C64C70ED-4699-8625-87C9-142B64BFE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5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with picture slide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49F719-3CE8-647F-A8BE-C171523268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7163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three-column with picture slide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DAA285-7057-F3F5-7E9A-44D519BE8CCD}"/>
              </a:ext>
            </a:extLst>
          </p:cNvPr>
          <p:cNvCxnSpPr>
            <a:cxnSpLocks/>
          </p:cNvCxnSpPr>
          <p:nvPr userDrawn="1"/>
        </p:nvCxnSpPr>
        <p:spPr>
          <a:xfrm>
            <a:off x="442800" y="3483871"/>
            <a:ext cx="362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CD1FA-6EF9-9C29-E68D-541A79648010}"/>
              </a:ext>
            </a:extLst>
          </p:cNvPr>
          <p:cNvCxnSpPr>
            <a:cxnSpLocks/>
          </p:cNvCxnSpPr>
          <p:nvPr userDrawn="1"/>
        </p:nvCxnSpPr>
        <p:spPr>
          <a:xfrm>
            <a:off x="4292012" y="3483871"/>
            <a:ext cx="362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1AA4D1-00D0-3ADC-0F01-C79254F0B8E2}"/>
              </a:ext>
            </a:extLst>
          </p:cNvPr>
          <p:cNvCxnSpPr>
            <a:cxnSpLocks/>
          </p:cNvCxnSpPr>
          <p:nvPr userDrawn="1"/>
        </p:nvCxnSpPr>
        <p:spPr>
          <a:xfrm>
            <a:off x="8107776" y="3483871"/>
            <a:ext cx="362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4E91C6B-AF80-A423-BC1F-BB11CA33B1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800" y="3556000"/>
            <a:ext cx="3621600" cy="226059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687B1A7-839C-D9B8-85A6-3FD5F288B7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2012" y="3556001"/>
            <a:ext cx="3621600" cy="226058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44ECAB0-FEA9-6C49-A08A-E2236DA552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7776" y="3556001"/>
            <a:ext cx="3621600" cy="2276241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id="{49AC19C9-B1BE-9958-EB3C-AB0C92E68B4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2800" y="1207636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00463E30-97C7-7090-8115-539A83D80C9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92012" y="1207636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FB862B48-B59A-CCB7-137F-F8D3893DE9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41224" y="1207636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0E00774-E911-0DCD-D0FE-626CDC66A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4F591B92-36FD-474F-EA32-73913E561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8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 line page title slide lorem ipsum dolor sit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38F9F6A7-A498-06B2-0CD1-661113F1C6A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2800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B96BEA13-FA35-EEEC-3EF2-67437425B9C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82432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0704C55-6F5B-04BD-4E49-B704C6FD83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2064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0FBE5B5-9134-BA26-356E-8953C44A46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3623733"/>
            <a:ext cx="3621600" cy="223096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A17776A-0DB4-037F-DA65-A904A49686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2432" y="3623733"/>
            <a:ext cx="3622675" cy="223096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6860CCC-48AF-4D0C-DF4A-6CD6303FF9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2064" y="3623733"/>
            <a:ext cx="3622675" cy="223096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713530-67F1-67E2-C699-E9D2EEB8E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6C5268C6-A0FC-2447-5E30-5D2A81445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87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_Breakthrough Blue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two line page title slide lorem ipsum dolor sit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A031D272-6F16-4102-05B8-F441AF929D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2800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31853FBF-3307-E653-4C77-7AAE26282B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82432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233B74A1-CE16-C67F-9171-833C3B3786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2064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2BF6D4-F466-903D-89B1-03C97FD13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3623733"/>
            <a:ext cx="3622675" cy="2243667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659FB3C-9E21-096A-BFDC-71C8224A88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2432" y="3623733"/>
            <a:ext cx="3622675" cy="22436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825655D-1501-15B7-CC0F-2A0475B9A1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2064" y="3623733"/>
            <a:ext cx="3622675" cy="22436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AF62DC1-8EA0-5177-28C9-CBE9D68BA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A0B61C63-71E3-9F87-942E-7518FAEA7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6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_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two line page title slide lorem ipsum dolor sit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A031D272-6F16-4102-05B8-F441AF929D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2800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31853FBF-3307-E653-4C77-7AAE26282B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82432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233B74A1-CE16-C67F-9171-833C3B3786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2064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2BF6D4-F466-903D-89B1-03C97FD13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3623733"/>
            <a:ext cx="3622675" cy="2269067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659FB3C-9E21-096A-BFDC-71C8224A88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2432" y="3623733"/>
            <a:ext cx="3622675" cy="22690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825655D-1501-15B7-CC0F-2A0475B9A1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2064" y="3623733"/>
            <a:ext cx="3622675" cy="22690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5101FB-E8A5-5C93-6077-2878458BA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3ECFC0A8-4810-8132-2367-42A23D6CD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3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with picture slide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31B61-0AB2-E3BC-BE4A-11FFEBDCBA1A}"/>
              </a:ext>
            </a:extLst>
          </p:cNvPr>
          <p:cNvCxnSpPr>
            <a:cxnSpLocks/>
          </p:cNvCxnSpPr>
          <p:nvPr userDrawn="1"/>
        </p:nvCxnSpPr>
        <p:spPr>
          <a:xfrm>
            <a:off x="451266" y="4355937"/>
            <a:ext cx="550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742BA0-CC80-6267-202F-95955CF5D916}"/>
              </a:ext>
            </a:extLst>
          </p:cNvPr>
          <p:cNvCxnSpPr>
            <a:cxnSpLocks/>
          </p:cNvCxnSpPr>
          <p:nvPr userDrawn="1"/>
        </p:nvCxnSpPr>
        <p:spPr>
          <a:xfrm>
            <a:off x="6207914" y="4355937"/>
            <a:ext cx="550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6785A3D-C453-FCAA-73AC-E74C2A7864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6063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two-column with picture slide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F43BF516-506E-DC5F-4FA9-A6D4EE40BB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9262" y="1207636"/>
            <a:ext cx="5508738" cy="2788631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64082960-88D7-2B45-ACD1-84B0B4664F0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5745" y="1207636"/>
            <a:ext cx="5508738" cy="2788631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EDD5191-68C6-7190-AC77-E94F87261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00" y="4538134"/>
            <a:ext cx="5504400" cy="115869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7375556-D372-DECA-C65B-642B48DCE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0083" y="4538134"/>
            <a:ext cx="5504400" cy="115869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830D-68BE-30A4-ABDB-E78011A89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ACD6234A-83F2-E5A9-FF9D-ED0C6F5C3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20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mn char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66B1B6-9C43-B599-A576-719A21FEBE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two-column Chart slide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C6276B-C1A1-375A-F208-73ADC2BE7AD8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112913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C22DCE0A-6091-E00B-3904-FAE14585942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42799" y="1912938"/>
            <a:ext cx="5504400" cy="38298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IN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BE2134AC-FE30-6CE5-81BD-B6655E76EC5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94425" y="1912938"/>
            <a:ext cx="5549900" cy="38298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IN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ACD3995-0498-9ACB-D9E9-B25BD27BD4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72825AAE-9A39-2683-0A7F-3B305B0E2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6ABFA3-4126-8888-C37D-FEDF2C5C8B17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20273-AE8A-3E73-A33D-018BDA2B92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1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two-column table slide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44A7F-C26F-9EDB-00C6-BD6E83B3E4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This is placeholder text for a content source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40F11E7-A9FA-8BF8-0EF4-E3C11D657214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50850" y="1912938"/>
            <a:ext cx="5504400" cy="3812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3" name="Table Placeholder 4">
            <a:extLst>
              <a:ext uri="{FF2B5EF4-FFF2-40B4-BE49-F238E27FC236}">
                <a16:creationId xmlns:a16="http://schemas.microsoft.com/office/drawing/2014/main" id="{4C3278D9-20C8-A984-3628-DDD7F8A1244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238338" y="1912938"/>
            <a:ext cx="5504400" cy="3812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IN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30A9825C-1685-E3F9-4668-5967FA202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E5A8B2-93A6-5AB7-0D26-D0AB9DE487DF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6C7FB-548D-B898-CC08-69AE7906F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7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8C37AA2-C773-F62A-BDD9-FB4D9CEB27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390" y="304092"/>
            <a:ext cx="8419677" cy="694620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pPr lvl="0"/>
            <a:r>
              <a:rPr lang="en-US" dirty="0"/>
              <a:t>Agenda B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9F9AF9B-ED67-4195-821E-308F264603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7545" y="1993596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370F30-2D01-5608-4177-50B4A1E2775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3690" y="1993596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02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A4BB74D-A306-FECF-33D0-21BC10DD949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545" y="2423364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FBA3BF-F4DD-3577-BD99-8292CB0A0E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3690" y="2423364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03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E4A8321-D59C-8043-3F4B-FABEAB62EF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07545" y="2853132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121BA6-68DF-87F1-E75B-C06560D132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3690" y="2853132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04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05615D-2014-B960-D3D7-2B30660E92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7545" y="3282900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574191-5D10-5098-B361-AF56A4DC5F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3690" y="3282900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05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960057A-EDFA-BC76-E1C8-FF83637AB8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07545" y="3712668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768CE39-0694-8002-2190-E017483C5CC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3690" y="3712668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06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21D4909-B7D8-B157-CC75-38EC2AA4F82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07545" y="4142436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671F0CE-A815-2FF9-4CDA-11FC1FC81D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3690" y="4142436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07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E74CCCD-58CB-CA37-BE23-151D1CA1E20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07545" y="4572204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EE6B473-F2CB-A828-EE51-D6EB1CDBE16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3690" y="4572204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08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41B30B9-F793-85CB-DA49-69CEF03F7F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545" y="5001972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0AD5C00-AA95-32BA-A850-4AF83A70245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3690" y="5001972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09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CEFE61F-2635-B103-9CCD-9ADC98C2C03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07545" y="5431740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850E025-E0BC-B14B-6611-1C8E4FC787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53690" y="5431740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10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7086E8-FD4E-EE99-B448-D8A180C5112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07545" y="1563828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9690AAB-6D11-6E76-CBFC-7208B9201F4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690" y="1563828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01</a:t>
            </a:r>
            <a:endParaRPr lang="en-US" dirty="0"/>
          </a:p>
        </p:txBody>
      </p:sp>
      <p:pic>
        <p:nvPicPr>
          <p:cNvPr id="25" name="Graphic 9">
            <a:extLst>
              <a:ext uri="{FF2B5EF4-FFF2-40B4-BE49-F238E27FC236}">
                <a16:creationId xmlns:a16="http://schemas.microsoft.com/office/drawing/2014/main" id="{5283CFF7-2AC1-4C85-A802-8E8C3D61B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6569DB-66D9-C2BC-996F-48ABEEC8E0FD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0A1AD07-8F3C-258B-7BA9-E8C4D14630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93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oumn text and one coloumn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134133-B75D-DFCA-9A93-DC246436FD8B}"/>
              </a:ext>
            </a:extLst>
          </p:cNvPr>
          <p:cNvSpPr/>
          <p:nvPr userDrawn="1"/>
        </p:nvSpPr>
        <p:spPr>
          <a:xfrm>
            <a:off x="0" y="0"/>
            <a:ext cx="6452240" cy="6881438"/>
          </a:xfrm>
          <a:prstGeom prst="rect">
            <a:avLst/>
          </a:prstGeom>
          <a:solidFill>
            <a:srgbClr val="D8D8D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BE2134AC-FE30-6CE5-81BD-B6655E76EC5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15150" y="653396"/>
            <a:ext cx="4825470" cy="54115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I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C6276B-C1A1-375A-F208-73ADC2BE7AD8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55001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FD0AFF-4F3D-063D-6C18-DFF8F61252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5532439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two-column text and chart slide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191C54B-72CB-6CCA-D4D6-F8A5274AEC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" y="1912938"/>
            <a:ext cx="5507037" cy="4179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DB3D2-C7E6-71BF-4AEE-0F55A5A24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4CC8D7C5-7886-CC5B-7546-3F84F0BF1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1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mn text and chart_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7E53EF-D8F7-0336-C52D-D2EC0BD0DA7A}"/>
              </a:ext>
            </a:extLst>
          </p:cNvPr>
          <p:cNvSpPr/>
          <p:nvPr userDrawn="1"/>
        </p:nvSpPr>
        <p:spPr>
          <a:xfrm>
            <a:off x="4259263" y="0"/>
            <a:ext cx="7932737" cy="6858000"/>
          </a:xfrm>
          <a:prstGeom prst="rect">
            <a:avLst/>
          </a:prstGeom>
          <a:solidFill>
            <a:srgbClr val="D8D8D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18251-8056-6428-B2F7-96C6CB85F8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8"/>
            <a:ext cx="3578225" cy="4179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3814763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text and chart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A1D226-4CA7-B500-D353-272A90AA54C4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35713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06B65267-1466-893B-DA6F-DCFD147E763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725988" y="404813"/>
            <a:ext cx="7015162" cy="56769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A785-ACAD-1123-3745-E16FFF15B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275DA4F1-6F21-F41C-3183-024720DCE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FCBF02B-F55B-09A1-F567-DCB4266914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4588" y="1912938"/>
            <a:ext cx="5518150" cy="3812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3387D4-37AF-61C3-9D63-D3AF77DCCC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800" y="1912938"/>
            <a:ext cx="5518150" cy="3812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419100"/>
            <a:ext cx="7435850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two-column text slide slide titles may be one or two lines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7E85E7-C2FD-B09B-FF1B-0D3CA597BB0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812684"/>
            <a:ext cx="55070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489197-1A89-2523-17A6-800E6DFE2EA1}"/>
              </a:ext>
            </a:extLst>
          </p:cNvPr>
          <p:cNvCxnSpPr>
            <a:cxnSpLocks/>
          </p:cNvCxnSpPr>
          <p:nvPr userDrawn="1"/>
        </p:nvCxnSpPr>
        <p:spPr>
          <a:xfrm>
            <a:off x="6209397" y="1812684"/>
            <a:ext cx="5551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5FA502-C688-E953-76AC-47E892ED5E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6B078D51-9329-28C9-A17B-E311022D0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67344-CDC2-19C0-2395-B6C9138AD492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29B7CE-8FE4-47CC-773F-48170BD66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22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-1 line head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5FA502-C688-E953-76AC-47E892ED5E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8BCEF62-4086-E50D-80AE-3DF8FE702E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4588" y="1303082"/>
            <a:ext cx="5518150" cy="3812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EF6BAB2-EF98-B9DF-EA91-F241AF82C0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800" y="1303082"/>
            <a:ext cx="5518150" cy="3812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2E1BA8-5BC9-28B2-45C4-688C977399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419100"/>
            <a:ext cx="11298238" cy="51120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two-column text slide slide titles one line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A10297-74CC-5A6B-C31E-5C59F47E686B}"/>
              </a:ext>
            </a:extLst>
          </p:cNvPr>
          <p:cNvCxnSpPr>
            <a:cxnSpLocks/>
          </p:cNvCxnSpPr>
          <p:nvPr userDrawn="1"/>
        </p:nvCxnSpPr>
        <p:spPr>
          <a:xfrm>
            <a:off x="444500" y="1202828"/>
            <a:ext cx="55164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91AFA7-02E1-CF1E-4B72-C65673878E97}"/>
              </a:ext>
            </a:extLst>
          </p:cNvPr>
          <p:cNvCxnSpPr>
            <a:cxnSpLocks/>
          </p:cNvCxnSpPr>
          <p:nvPr userDrawn="1"/>
        </p:nvCxnSpPr>
        <p:spPr>
          <a:xfrm>
            <a:off x="6209397" y="1202828"/>
            <a:ext cx="55333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9">
            <a:extLst>
              <a:ext uri="{FF2B5EF4-FFF2-40B4-BE49-F238E27FC236}">
                <a16:creationId xmlns:a16="http://schemas.microsoft.com/office/drawing/2014/main" id="{29678486-618A-27C8-33F7-BA18CF54E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246855-7751-BCEE-42E6-ABC524B92490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E3801-ECCC-3E13-2CA5-23DBDA53BC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0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text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D3AAFDD-372C-5A08-AEEA-987A153629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20063" y="1912938"/>
            <a:ext cx="3579812" cy="3829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1FB830C-A02D-03A5-BCC2-31A4A3018D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59263" y="1912938"/>
            <a:ext cx="3579812" cy="3829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24B3D-1C67-FA75-6D11-B7A5933EA2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500" y="1912938"/>
            <a:ext cx="3579812" cy="3829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419100"/>
            <a:ext cx="7434000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three-column text slide slide titles may be one or two lines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7E85E7-C2FD-B09B-FF1B-0D3CA597BB0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812684"/>
            <a:ext cx="3578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BD25E-DA33-1B46-3E36-90D5915447BA}"/>
              </a:ext>
            </a:extLst>
          </p:cNvPr>
          <p:cNvCxnSpPr>
            <a:cxnSpLocks/>
          </p:cNvCxnSpPr>
          <p:nvPr userDrawn="1"/>
        </p:nvCxnSpPr>
        <p:spPr>
          <a:xfrm>
            <a:off x="4259263" y="1812684"/>
            <a:ext cx="36226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6D5CC0-E1DE-9A23-1312-311FC182C6C3}"/>
              </a:ext>
            </a:extLst>
          </p:cNvPr>
          <p:cNvCxnSpPr>
            <a:cxnSpLocks/>
          </p:cNvCxnSpPr>
          <p:nvPr userDrawn="1"/>
        </p:nvCxnSpPr>
        <p:spPr>
          <a:xfrm>
            <a:off x="8120063" y="1812684"/>
            <a:ext cx="36226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B4109DB-E91F-04F1-484B-61681BE3BB1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32173-6892-1C90-150D-362055DAD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7CD45502-F4BB-D781-280C-DBE263EC87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82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BreakthroughBlue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099" y="3359150"/>
            <a:ext cx="5532439" cy="17700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pPr marR="0" algn="l" rtl="0"/>
            <a:r>
              <a:rPr lang="en-US"/>
              <a:t>Divider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20893594-83C5-BDE9-0A01-365CADA34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4" name="Picture 3" descr="A white lines in a circle&#10;&#10;AI-generated content may be incorrect.">
            <a:extLst>
              <a:ext uri="{FF2B5EF4-FFF2-40B4-BE49-F238E27FC236}">
                <a16:creationId xmlns:a16="http://schemas.microsoft.com/office/drawing/2014/main" id="{E23975E2-05D2-0D1E-57EB-E5B2955802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9FBF1F-F4F7-4E43-E17D-133823E0ADB4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1100579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099" y="3359150"/>
            <a:ext cx="5532439" cy="17700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pPr marR="0" algn="l" rtl="0"/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ABC44524-D466-1E60-5296-7EEA6BEE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4" name="Picture 3" descr="A white lines in a circle&#10;&#10;AI-generated content may be incorrect.">
            <a:extLst>
              <a:ext uri="{FF2B5EF4-FFF2-40B4-BE49-F238E27FC236}">
                <a16:creationId xmlns:a16="http://schemas.microsoft.com/office/drawing/2014/main" id="{8DACB610-BA0A-AE3B-6CB2-663068B353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5DD3E-0081-2EB5-C238-921397FD3326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34790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62E6388-F487-C4A5-BF4B-655244BC48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099" y="3359150"/>
            <a:ext cx="5532439" cy="17700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600">
                <a:solidFill>
                  <a:srgbClr val="002060"/>
                </a:solidFill>
              </a:defRPr>
            </a:lvl1pPr>
          </a:lstStyle>
          <a:p>
            <a:pPr marR="0" algn="l" rtl="0"/>
            <a:r>
              <a:rPr lang="en-US"/>
              <a:t>Divider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F0F1F24-5443-5764-8315-CB096D6925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68" y="-321278"/>
            <a:ext cx="12143064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D01273D-297A-4177-A95A-D513F2E355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68" y="0"/>
            <a:ext cx="12143064" cy="6858000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7054C65-BDD8-EBF1-38DA-0D8A0395A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5DE86D19-4D6E-D90D-078B-0118858441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1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-1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E90536-E5E3-30FE-C74F-E2C512D06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7434000" cy="12708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 “Big Statement Blue” slide</a:t>
            </a:r>
            <a:br>
              <a:rPr lang="en-GB" dirty="0"/>
            </a:br>
            <a:r>
              <a:rPr lang="en-GB" dirty="0"/>
              <a:t>Slide title is optional on this slide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391A904D-DA5A-D244-54E3-DD79B6B5C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897063"/>
            <a:ext cx="8386763" cy="3360737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Big statement is Times New Roman 48pt, five lines max. This is </a:t>
            </a:r>
            <a:r>
              <a:rPr lang="en-GB" dirty="0" err="1"/>
              <a:t>placheloder</a:t>
            </a:r>
            <a:r>
              <a:rPr lang="en-GB" dirty="0"/>
              <a:t> text.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con </a:t>
            </a:r>
            <a:r>
              <a:rPr lang="en-GB" dirty="0" err="1"/>
              <a:t>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elitsed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1794ECA-BADC-1C08-0CFB-0608E80AC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5373689"/>
            <a:ext cx="8396175" cy="295592"/>
          </a:xfrm>
        </p:spPr>
        <p:txBody>
          <a:bodyPr/>
          <a:lstStyle>
            <a:lvl1pPr marL="0" indent="0">
              <a:buFont typeface="System Font Regular"/>
              <a:buNone/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GB" dirty="0"/>
              <a:t>–Attribution or references, if needed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83DE38E0-8C27-36F5-505D-91DCCB98B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4" name="Picture 3" descr="A white lines in a circle&#10;&#10;AI-generated content may be incorrect.">
            <a:extLst>
              <a:ext uri="{FF2B5EF4-FFF2-40B4-BE49-F238E27FC236}">
                <a16:creationId xmlns:a16="http://schemas.microsoft.com/office/drawing/2014/main" id="{CFCB8EDD-69AF-EAE4-5BFC-02048E3F28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CF7E46-49CD-2055-3C89-BF868A5BD2B8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2374420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-2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4E1FD6-C1AD-E152-A284-B943B9335A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897063"/>
            <a:ext cx="8386763" cy="3360737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Big statement is Times New Roman 48pt, five lines max. This is </a:t>
            </a:r>
            <a:r>
              <a:rPr lang="en-GB" dirty="0" err="1"/>
              <a:t>placheloder</a:t>
            </a:r>
            <a:r>
              <a:rPr lang="en-GB" dirty="0"/>
              <a:t> text.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con </a:t>
            </a:r>
            <a:r>
              <a:rPr lang="en-GB" dirty="0" err="1"/>
              <a:t>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elitsed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2C80105-0230-E73C-3D54-76B3B513D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7434000" cy="12708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 “Big Statement Blue” slide</a:t>
            </a:r>
            <a:br>
              <a:rPr lang="en-GB" dirty="0"/>
            </a:br>
            <a:r>
              <a:rPr lang="en-GB" dirty="0"/>
              <a:t>Slide title is optional on this slide</a:t>
            </a:r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D9D6001-170E-7545-839D-5486809FBF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5373689"/>
            <a:ext cx="8396175" cy="295592"/>
          </a:xfrm>
        </p:spPr>
        <p:txBody>
          <a:bodyPr/>
          <a:lstStyle>
            <a:lvl1pPr marL="0" indent="0">
              <a:buFont typeface="System Font Regular"/>
              <a:buNone/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GB" dirty="0"/>
              <a:t>–Attribution or references, if needed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4FB6F506-E864-29A2-7DB0-99132BCED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4" name="Picture 3" descr="A white lines in a circle&#10;&#10;AI-generated content may be incorrect.">
            <a:extLst>
              <a:ext uri="{FF2B5EF4-FFF2-40B4-BE49-F238E27FC236}">
                <a16:creationId xmlns:a16="http://schemas.microsoft.com/office/drawing/2014/main" id="{D1D98E32-7CEE-F49E-8859-29EFCC0E9F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47663B-0EBA-02C0-0506-38B7C17E1613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3184427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428BE1C-3063-5A1B-7AC2-E8F9D09E4D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390" y="304092"/>
            <a:ext cx="8419677" cy="694620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pPr lvl="0"/>
            <a:r>
              <a:rPr lang="en-US" dirty="0"/>
              <a:t>Agenda C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1D2674D-7B46-E626-FCE8-F54F30B43CC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545" y="2423364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35509A-0251-A2A5-7985-31248DD3A1C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3690" y="2423364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02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38E797B-85D0-9D51-D1A3-A8CC97F141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7545" y="3282900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8189E-9462-C9DB-441C-4B3D283EC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3690" y="3282900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03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5445EB0-B284-8212-FE1C-3AFFD4F586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07545" y="4142436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F042B6-FD63-CE0D-1261-E63BA514FE3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3690" y="4142436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04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222681D-D246-7E0E-33B3-6779609E872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545" y="5001972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08EA6BD-78A0-C0B0-0D8F-1A6B944C90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3690" y="5001972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05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A3A55C8-D5CC-E3E9-0092-E52F7A6FB72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07545" y="1563828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48E23C6-E2F9-2B45-CB0A-5D7530F629E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690" y="1563828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01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657F759-0B5F-9E77-2D85-C9577C449D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23713" y="2423364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881C8BC-CB82-EA4C-AD09-FE25350EC3C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69858" y="2423364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07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886CDC0-6265-E80B-75CE-DEC27D8DED8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023713" y="3282900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08C1C5B-4AEF-E5DA-69D6-FE39FF516C1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69858" y="3282900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08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B5A213C-A558-1703-1FE6-DCCE3D08969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023713" y="4142436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EE95E9A-02D1-7DD6-516E-A622E698C83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69858" y="4142436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09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C6E9614-9FFD-35BF-14A8-169B5332EC7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023713" y="5001972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ED1B9C8-75A5-75C2-2605-4FF3A6BEFCF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69858" y="5001972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10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DF8E130-275C-4814-9AFA-983218052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023713" y="1563828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238A8B4-B87A-6D77-3DE6-B58A4629A2B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69858" y="1563828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06</a:t>
            </a:r>
            <a:endParaRPr lang="en-US" dirty="0"/>
          </a:p>
        </p:txBody>
      </p:sp>
      <p:pic>
        <p:nvPicPr>
          <p:cNvPr id="26" name="Graphic 9">
            <a:extLst>
              <a:ext uri="{FF2B5EF4-FFF2-40B4-BE49-F238E27FC236}">
                <a16:creationId xmlns:a16="http://schemas.microsoft.com/office/drawing/2014/main" id="{9A1CD35D-B777-6FC3-3D4D-50B0402F2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AE4A88-46E7-BD20-2CAE-8BA94443B67D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8413FD5-0C27-3385-990B-F38E2B3611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38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F0F1F24-5443-5764-8315-CB096D6925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68" y="-321278"/>
            <a:ext cx="12143064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D01273D-297A-4177-A95A-D513F2E355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68" y="0"/>
            <a:ext cx="121430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24DF7-8950-2BAA-C50B-BA8040BE0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7434000" cy="1270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This is a “Big Statement Blue” slide</a:t>
            </a:r>
            <a:br>
              <a:rPr lang="en-GB" dirty="0"/>
            </a:br>
            <a:r>
              <a:rPr lang="en-GB" dirty="0"/>
              <a:t>Slide title is optional on this slide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1E095F3-FA70-AAF6-6669-C61DD4408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897063"/>
            <a:ext cx="8386763" cy="3360737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Big statement is Times New Roman 48pt, five lines max. This is </a:t>
            </a:r>
            <a:r>
              <a:rPr lang="en-GB" dirty="0" err="1"/>
              <a:t>placheloder</a:t>
            </a:r>
            <a:r>
              <a:rPr lang="en-GB" dirty="0"/>
              <a:t> text.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con </a:t>
            </a:r>
            <a:r>
              <a:rPr lang="en-GB" dirty="0" err="1"/>
              <a:t>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elitsed</a:t>
            </a:r>
            <a:r>
              <a:rPr lang="en-GB" dirty="0"/>
              <a:t>.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A8DB6CE-5121-5ABA-72EE-3FC87C1279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5373689"/>
            <a:ext cx="8396175" cy="295592"/>
          </a:xfrm>
        </p:spPr>
        <p:txBody>
          <a:bodyPr/>
          <a:lstStyle>
            <a:lvl1pPr marL="0" indent="0">
              <a:buClr>
                <a:schemeClr val="bg2"/>
              </a:buClr>
              <a:buFont typeface="System Font Regular"/>
              <a:buNone/>
              <a:defRPr sz="15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–Attribution or references, if needed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5B85D9-75DD-7652-57BC-DBE338506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BAAB5761-B6CD-361E-1BB7-C917B5C34A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8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40076FF-C434-6FCC-99C3-A5D86C747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FE1FF5AC-9797-6AD9-52FD-80100913A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606" y="1640886"/>
            <a:ext cx="10918787" cy="27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5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slid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984A3FC-DDB8-144B-2839-D33121834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605" y="1640886"/>
            <a:ext cx="10918789" cy="276283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5B3D45-F781-60E9-117B-26E8F4EF1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6082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9" userDrawn="1">
          <p15:clr>
            <a:srgbClr val="FBAE40"/>
          </p15:clr>
        </p15:guide>
        <p15:guide id="4" pos="6419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F3F599-E07C-0D8E-19AC-C709F51547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5713" y="1175061"/>
            <a:ext cx="9680575" cy="1560513"/>
          </a:xfrm>
        </p:spPr>
        <p:txBody>
          <a:bodyPr/>
          <a:lstStyle>
            <a:lvl1pPr algn="ctr">
              <a:defRPr sz="10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Thank you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4666CD6-FF04-23DC-89EF-A12EB09C3B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2" y="5673374"/>
            <a:ext cx="9680575" cy="911026"/>
          </a:xfrm>
        </p:spPr>
        <p:txBody>
          <a:bodyPr/>
          <a:lstStyle>
            <a:lvl1pPr algn="l">
              <a:defRPr sz="2000" b="1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200"/>
              </a:spcBef>
              <a:defRPr i="1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GB" dirty="0"/>
              <a:t>Enter first and last name</a:t>
            </a:r>
          </a:p>
          <a:p>
            <a:pPr lvl="1"/>
            <a:r>
              <a:rPr lang="en-GB" dirty="0"/>
              <a:t>Enter job title here</a:t>
            </a:r>
          </a:p>
          <a:p>
            <a:pPr lvl="2"/>
            <a:r>
              <a:rPr lang="en-GB" dirty="0"/>
              <a:t>email@BreakthroughT1D.org | 000-000-0000</a:t>
            </a:r>
            <a:endParaRPr lang="en-US" dirty="0"/>
          </a:p>
        </p:txBody>
      </p:sp>
      <p:pic>
        <p:nvPicPr>
          <p:cNvPr id="2" name="Picture 1" descr="A white lines in a circle&#10;&#10;AI-generated content may be incorrect.">
            <a:extLst>
              <a:ext uri="{FF2B5EF4-FFF2-40B4-BE49-F238E27FC236}">
                <a16:creationId xmlns:a16="http://schemas.microsoft.com/office/drawing/2014/main" id="{3052EC72-DEAD-DD0A-2B7B-5317F390F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E9429E-F7D4-4A74-B6A1-4AD805D502BF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456752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9C87-A880-3652-7C70-80F19BC7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BCE7305-279B-41F3-4EEC-59672CD108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FF2D85F9-F84B-DB9E-A141-13F87E1448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5095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C4ABB47F-DC5D-A80D-B33E-8CEBFDE20A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90192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04445A8C-B99A-FA2D-908A-30418BB864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35289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9C69460-C0A4-EF09-58F3-0E8F578E9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80384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16EB7260-29FF-5525-C31F-9E64944CE92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B960D68-F512-A269-495A-CBE4C54B461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45094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735E68D-F62A-4C67-4FAF-E0B839EF4DC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90190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F390EBD-FDB0-ABB3-952B-B7922E14EE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35286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60011ED-841F-F210-6D98-71305DFA91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80384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93AB9472-CD85-10EA-8752-8B29A6C86F5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2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A451177A-6B42-D61C-5AD2-0803DC60C10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445094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D76DE971-40AC-37D5-0DBD-CCED49574BC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90190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F8AEF44E-BC3E-3F93-6B11-C157CD1396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35286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C475B1A7-A50B-5C55-A743-480EC0C3FDF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80384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7ED3603B-F9BF-57C1-5D6E-993658F9285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-2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6F726DF2-3881-83AC-8BA4-3D03D2ADC2A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445094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4DD4CEAE-6407-BD65-E779-E5E16663D85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890190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C1C0DB66-76B8-A840-B049-2BB967118F4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335286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D7F24D3A-C1FA-FB77-EAE0-88ACD433DBD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780384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</p:spTree>
    <p:extLst>
      <p:ext uri="{BB962C8B-B14F-4D97-AF65-F5344CB8AC3E}">
        <p14:creationId xmlns:p14="http://schemas.microsoft.com/office/powerpoint/2010/main" val="2321304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multiple Image Placehol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96442D-0701-29A9-CC8C-9E1957C6B0FC}"/>
              </a:ext>
            </a:extLst>
          </p:cNvPr>
          <p:cNvSpPr txBox="1"/>
          <p:nvPr userDrawn="1"/>
        </p:nvSpPr>
        <p:spPr>
          <a:xfrm>
            <a:off x="-275008" y="11069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Char char="•"/>
            </a:pPr>
            <a:endParaRPr lang="en-US" sz="180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3C51DE9-EF3D-A773-ECA4-73638735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417600"/>
            <a:ext cx="4066677" cy="127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71CE9-048B-59A9-2A88-B231F4CDA385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40580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D05C0154-41D6-AD90-5A71-32B79AEA20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800" y="1912938"/>
            <a:ext cx="4066677" cy="38127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4341B5D-216A-67E9-3DE3-B07255D266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3938" y="0"/>
            <a:ext cx="3785749" cy="2681985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7B32A1A0-32C0-C999-1C98-29BD67AE02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33938" y="2724912"/>
            <a:ext cx="3785749" cy="4133088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2EA69FB-CEEF-B83D-FD3D-AD7050EB96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57193" y="0"/>
            <a:ext cx="3534807" cy="6858000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75147D54-333B-DA1A-FA82-6C4E08052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53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multiple Image Placeholder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96442D-0701-29A9-CC8C-9E1957C6B0FC}"/>
              </a:ext>
            </a:extLst>
          </p:cNvPr>
          <p:cNvSpPr txBox="1"/>
          <p:nvPr userDrawn="1"/>
        </p:nvSpPr>
        <p:spPr>
          <a:xfrm>
            <a:off x="-275008" y="11069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Char char="•"/>
            </a:pPr>
            <a:endParaRPr lang="en-US" sz="180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3C51DE9-EF3D-A773-ECA4-73638735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417600"/>
            <a:ext cx="4066677" cy="127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71CE9-048B-59A9-2A88-B231F4CDA385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40580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D05C0154-41D6-AD90-5A71-32B79AEA20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800" y="1912938"/>
            <a:ext cx="4066677" cy="38127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4341B5D-216A-67E9-3DE3-B07255D266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3938" y="0"/>
            <a:ext cx="3785749" cy="2681985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7B32A1A0-32C0-C999-1C98-29BD67AE02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33938" y="2724912"/>
            <a:ext cx="3785749" cy="4133088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2EA69FB-CEEF-B83D-FD3D-AD7050EB96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57193" y="0"/>
            <a:ext cx="3534807" cy="6858000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27A31012-EE6E-9E5A-3CC6-9A90810DD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17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BCE1004-51CC-72C6-638E-2CBA9E88704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01256" y="0"/>
            <a:ext cx="1690744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7D4324-7762-21FF-40C6-1A2A8438BF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710148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A083DA9-F9EE-FE88-4BD2-B6D1D6ACE2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63118" y="0"/>
            <a:ext cx="1692000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84A9BDC-C402-B420-79A3-2F763E1021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08089" y="-2"/>
            <a:ext cx="1704869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F2470AF-7F2A-44F7-3841-AD5B934D4D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726815"/>
            <a:ext cx="1710147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DE0320A4-6840-0582-EA2A-40A1DC1AF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64005" y="1726815"/>
            <a:ext cx="1692000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45FA347-B046-0B6F-B8BF-A6081183B3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09864" y="1726815"/>
            <a:ext cx="1703094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CD6D742-EB41-AF36-968E-ACCB64FF5D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3448050"/>
            <a:ext cx="3450566" cy="340995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38A48B2-C64C-B03D-2379-C05C448725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8089" y="3453632"/>
            <a:ext cx="1704869" cy="16776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A5DAB6BA-09B4-E72A-EB0A-82C789F922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08089" y="5182224"/>
            <a:ext cx="1704869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57F0DE47-0302-35FD-20D0-B9979EE987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70481" y="5184280"/>
            <a:ext cx="1684800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D28B29C0-58C1-47F5-A7FC-73F2F62D99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11673" y="5185824"/>
            <a:ext cx="1684800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AD6B075-DC5E-DB49-260C-57A9ECBB4D3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52865" y="5184280"/>
            <a:ext cx="1684800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356C397-CEDE-04B5-9BB3-030A455632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501256" y="5185824"/>
            <a:ext cx="1692000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08DA70A-DADC-BE8A-AC66-21CB93D2FD5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70481" y="-1"/>
            <a:ext cx="3412800" cy="3402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9DEFE66-1A55-9891-5A19-096461AD24D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730087" y="0"/>
            <a:ext cx="1711436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163BFE3B-1435-9DEB-C4E4-735E0DB114B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730087" y="1726815"/>
            <a:ext cx="1710000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D6D2D11F-013D-913E-DF7E-4F1362EA48F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01256" y="1726815"/>
            <a:ext cx="1692000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5706BB68-7357-56B1-167A-C8C866129F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70481" y="3453632"/>
            <a:ext cx="6921519" cy="16776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B99126A-E88A-64DD-7282-9DF0975E4C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391" y="304092"/>
            <a:ext cx="2538166" cy="694620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pPr lvl="0"/>
            <a:r>
              <a:rPr lang="en-US" dirty="0"/>
              <a:t>Agenda D</a:t>
            </a: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id="{F38BAED5-27C7-F953-E773-55A78BF267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1A984-451C-87BB-2714-7F70E9C646E3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D6DEC-8EE6-65F0-73C1-4793498A83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-column text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7116EF-643B-23E6-CCE2-EEBCD0DBCB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1912938"/>
            <a:ext cx="11299825" cy="3821290"/>
          </a:xfrm>
        </p:spPr>
        <p:txBody>
          <a:bodyPr tIns="46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one-column text slide </a:t>
            </a:r>
            <a:br>
              <a:rPr lang="en-US" dirty="0"/>
            </a:br>
            <a:r>
              <a:rPr lang="en-US" dirty="0"/>
              <a:t>slide titles may be one or two lines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44A7F-C26F-9EDB-00C6-BD6E83B3E4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746A40-516C-BA0E-13F9-95C6E52C1112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112913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9">
            <a:extLst>
              <a:ext uri="{FF2B5EF4-FFF2-40B4-BE49-F238E27FC236}">
                <a16:creationId xmlns:a16="http://schemas.microsoft.com/office/drawing/2014/main" id="{6FF36DE8-DFFC-6BEA-08EB-6F8C82911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87B5A-A236-32CB-AE23-36DACB417087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92E9B-3FC4-35E9-EF90-8826EB062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04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“Title and Content” slide lorem ipsum dolor sit </a:t>
            </a:r>
            <a:r>
              <a:rPr lang="en-US" dirty="0" err="1"/>
              <a:t>amet</a:t>
            </a:r>
            <a:r>
              <a:rPr lang="en-US" dirty="0"/>
              <a:t> dolore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D315A45-5D50-E70E-2AB0-F73C2DF48D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1911601"/>
            <a:ext cx="11299938" cy="4044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EDF723A4-0B93-FEDB-3F11-32E0DFAA3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89D835-72E5-AB30-2A63-EE5E97740B18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B03E8-8851-C1EE-B94C-B1DFA42D92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2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556F03-2DF8-9B8E-7D0E-B0BA618A412A}"/>
              </a:ext>
            </a:extLst>
          </p:cNvPr>
          <p:cNvCxnSpPr>
            <a:cxnSpLocks/>
          </p:cNvCxnSpPr>
          <p:nvPr userDrawn="1"/>
        </p:nvCxnSpPr>
        <p:spPr>
          <a:xfrm>
            <a:off x="455175" y="1203371"/>
            <a:ext cx="11287450" cy="0"/>
          </a:xfrm>
          <a:prstGeom prst="line">
            <a:avLst/>
          </a:prstGeom>
          <a:ln w="25400" cap="sq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574B8-6AB4-33D3-5BF0-5DB5A104C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296653"/>
            <a:ext cx="11299825" cy="4224337"/>
          </a:xfrm>
        </p:spPr>
        <p:txBody>
          <a:bodyPr/>
          <a:lstStyle/>
          <a:p>
            <a:pPr lvl="0"/>
            <a:r>
              <a:rPr lang="en-US" dirty="0"/>
              <a:t>Place holder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11918642-CBCC-CE9F-41E2-087E0E23B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F8E0F2-A1F3-D634-6C45-8B4EA2356555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AEECF-4101-B850-1A21-4F50A6AAD6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66A74-6F55-9BFA-40C7-531DF567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417600"/>
            <a:ext cx="11300400" cy="1270800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19785-32DC-A615-F92A-90CEC5073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1911600"/>
            <a:ext cx="11300400" cy="4179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92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47" r:id="rId2"/>
    <p:sldLayoutId id="2147483815" r:id="rId3"/>
    <p:sldLayoutId id="2147483794" r:id="rId4"/>
    <p:sldLayoutId id="2147483817" r:id="rId5"/>
    <p:sldLayoutId id="2147483816" r:id="rId6"/>
    <p:sldLayoutId id="2147483787" r:id="rId7"/>
    <p:sldLayoutId id="2147483819" r:id="rId8"/>
    <p:sldLayoutId id="2147483818" r:id="rId9"/>
    <p:sldLayoutId id="2147483838" r:id="rId10"/>
    <p:sldLayoutId id="2147483849" r:id="rId11"/>
    <p:sldLayoutId id="2147483850" r:id="rId12"/>
    <p:sldLayoutId id="2147483785" r:id="rId13"/>
    <p:sldLayoutId id="2147483786" r:id="rId14"/>
    <p:sldLayoutId id="2147483846" r:id="rId15"/>
    <p:sldLayoutId id="2147483827" r:id="rId16"/>
    <p:sldLayoutId id="2147483836" r:id="rId17"/>
    <p:sldLayoutId id="2147483820" r:id="rId18"/>
    <p:sldLayoutId id="2147483840" r:id="rId19"/>
    <p:sldLayoutId id="2147483828" r:id="rId20"/>
    <p:sldLayoutId id="2147483839" r:id="rId21"/>
    <p:sldLayoutId id="2147483769" r:id="rId22"/>
    <p:sldLayoutId id="2147483835" r:id="rId23"/>
    <p:sldLayoutId id="2147483770" r:id="rId24"/>
    <p:sldLayoutId id="2147483772" r:id="rId25"/>
    <p:sldLayoutId id="2147483822" r:id="rId26"/>
    <p:sldLayoutId id="2147483773" r:id="rId27"/>
    <p:sldLayoutId id="2147483825" r:id="rId28"/>
    <p:sldLayoutId id="2147483824" r:id="rId29"/>
    <p:sldLayoutId id="2147483775" r:id="rId30"/>
    <p:sldLayoutId id="2147483841" r:id="rId31"/>
    <p:sldLayoutId id="2147483776" r:id="rId32"/>
    <p:sldLayoutId id="2147483781" r:id="rId33"/>
    <p:sldLayoutId id="2147483778" r:id="rId34"/>
    <p:sldLayoutId id="2147483779" r:id="rId35"/>
    <p:sldLayoutId id="2147483843" r:id="rId36"/>
    <p:sldLayoutId id="2147483780" r:id="rId37"/>
    <p:sldLayoutId id="2147483782" r:id="rId38"/>
    <p:sldLayoutId id="2147483811" r:id="rId39"/>
    <p:sldLayoutId id="2147483783" r:id="rId40"/>
    <p:sldLayoutId id="2147483784" r:id="rId41"/>
    <p:sldLayoutId id="2147483788" r:id="rId42"/>
    <p:sldLayoutId id="2147483823" r:id="rId43"/>
    <p:sldLayoutId id="2147483789" r:id="rId44"/>
    <p:sldLayoutId id="2147483790" r:id="rId45"/>
    <p:sldLayoutId id="2147483791" r:id="rId46"/>
    <p:sldLayoutId id="2147483793" r:id="rId47"/>
    <p:sldLayoutId id="2147483801" r:id="rId48"/>
    <p:sldLayoutId id="2147483800" r:id="rId49"/>
    <p:sldLayoutId id="2147483803" r:id="rId50"/>
    <p:sldLayoutId id="2147483795" r:id="rId51"/>
    <p:sldLayoutId id="2147483797" r:id="rId52"/>
    <p:sldLayoutId id="2147483804" r:id="rId53"/>
    <p:sldLayoutId id="2147483807" r:id="rId54"/>
    <p:sldLayoutId id="2147483812" r:id="rId55"/>
    <p:sldLayoutId id="2147483842" r:id="rId56"/>
    <p:sldLayoutId id="2147483813" r:id="rId5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4000" kern="1200" dirty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bg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4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230400" indent="-230400" algn="l" defTabSz="914400" rtl="0" eaLnBrk="1" latinLnBrk="0" hangingPunct="1">
        <a:lnSpc>
          <a:spcPct val="100000"/>
        </a:lnSpc>
        <a:spcBef>
          <a:spcPts val="1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System Font Regular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936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System Font Regular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pos="7399" userDrawn="1">
          <p15:clr>
            <a:srgbClr val="F26B43"/>
          </p15:clr>
        </p15:guide>
        <p15:guide id="5" orient="horz" pos="258" userDrawn="1">
          <p15:clr>
            <a:srgbClr val="F26B43"/>
          </p15:clr>
        </p15:guide>
        <p15:guide id="6" orient="horz" pos="4052" userDrawn="1">
          <p15:clr>
            <a:srgbClr val="F26B43"/>
          </p15:clr>
        </p15:guide>
        <p15:guide id="7" orient="horz" pos="3607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9" orient="horz" pos="1195" userDrawn="1">
          <p15:clr>
            <a:srgbClr val="F26B43"/>
          </p15:clr>
        </p15:guide>
        <p15:guide id="10" orient="horz" pos="41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CF860-7CF8-D6D1-63FC-4BAD2A16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D73F77-C133-42EF-E7F0-40A8ADE08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61D594A-C314-CE1E-8518-A8AFBBAA2D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950346"/>
              </p:ext>
            </p:extLst>
          </p:nvPr>
        </p:nvGraphicFramePr>
        <p:xfrm>
          <a:off x="168688" y="1155121"/>
          <a:ext cx="11854624" cy="48459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92481">
                  <a:extLst>
                    <a:ext uri="{9D8B030D-6E8A-4147-A177-3AD203B41FA5}">
                      <a16:colId xmlns:a16="http://schemas.microsoft.com/office/drawing/2014/main" val="1498014076"/>
                    </a:ext>
                  </a:extLst>
                </a:gridCol>
                <a:gridCol w="1270814">
                  <a:extLst>
                    <a:ext uri="{9D8B030D-6E8A-4147-A177-3AD203B41FA5}">
                      <a16:colId xmlns:a16="http://schemas.microsoft.com/office/drawing/2014/main" val="1580979595"/>
                    </a:ext>
                  </a:extLst>
                </a:gridCol>
                <a:gridCol w="1289203">
                  <a:extLst>
                    <a:ext uri="{9D8B030D-6E8A-4147-A177-3AD203B41FA5}">
                      <a16:colId xmlns:a16="http://schemas.microsoft.com/office/drawing/2014/main" val="169734287"/>
                    </a:ext>
                  </a:extLst>
                </a:gridCol>
                <a:gridCol w="1198556">
                  <a:extLst>
                    <a:ext uri="{9D8B030D-6E8A-4147-A177-3AD203B41FA5}">
                      <a16:colId xmlns:a16="http://schemas.microsoft.com/office/drawing/2014/main" val="3047377509"/>
                    </a:ext>
                  </a:extLst>
                </a:gridCol>
                <a:gridCol w="1228771">
                  <a:extLst>
                    <a:ext uri="{9D8B030D-6E8A-4147-A177-3AD203B41FA5}">
                      <a16:colId xmlns:a16="http://schemas.microsoft.com/office/drawing/2014/main" val="3861692266"/>
                    </a:ext>
                  </a:extLst>
                </a:gridCol>
                <a:gridCol w="1087765">
                  <a:extLst>
                    <a:ext uri="{9D8B030D-6E8A-4147-A177-3AD203B41FA5}">
                      <a16:colId xmlns:a16="http://schemas.microsoft.com/office/drawing/2014/main" val="3157765081"/>
                    </a:ext>
                  </a:extLst>
                </a:gridCol>
                <a:gridCol w="1430210">
                  <a:extLst>
                    <a:ext uri="{9D8B030D-6E8A-4147-A177-3AD203B41FA5}">
                      <a16:colId xmlns:a16="http://schemas.microsoft.com/office/drawing/2014/main" val="3520301427"/>
                    </a:ext>
                  </a:extLst>
                </a:gridCol>
                <a:gridCol w="1198556">
                  <a:extLst>
                    <a:ext uri="{9D8B030D-6E8A-4147-A177-3AD203B41FA5}">
                      <a16:colId xmlns:a16="http://schemas.microsoft.com/office/drawing/2014/main" val="1344001177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val="1717252553"/>
                    </a:ext>
                  </a:extLst>
                </a:gridCol>
              </a:tblGrid>
              <a:tr h="1371323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00589"/>
                  </a:ext>
                </a:extLst>
              </a:tr>
              <a:tr h="1069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8409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7093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12012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67952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41636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6465"/>
                  </a:ext>
                </a:extLst>
              </a:tr>
              <a:tr h="4009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163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B12605-4686-CA56-4575-846B087D9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50212"/>
              </p:ext>
            </p:extLst>
          </p:nvPr>
        </p:nvGraphicFramePr>
        <p:xfrm>
          <a:off x="168688" y="168882"/>
          <a:ext cx="4552602" cy="911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918">
                  <a:extLst>
                    <a:ext uri="{9D8B030D-6E8A-4147-A177-3AD203B41FA5}">
                      <a16:colId xmlns:a16="http://schemas.microsoft.com/office/drawing/2014/main" val="699165290"/>
                    </a:ext>
                  </a:extLst>
                </a:gridCol>
                <a:gridCol w="3973684">
                  <a:extLst>
                    <a:ext uri="{9D8B030D-6E8A-4147-A177-3AD203B41FA5}">
                      <a16:colId xmlns:a16="http://schemas.microsoft.com/office/drawing/2014/main" val="3880967065"/>
                    </a:ext>
                  </a:extLst>
                </a:gridCol>
              </a:tblGrid>
              <a:tr h="45265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41825"/>
                  </a:ext>
                </a:extLst>
              </a:tr>
              <a:tr h="4589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 disclosures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11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689518"/>
      </p:ext>
    </p:extLst>
  </p:cSld>
  <p:clrMapOvr>
    <a:masterClrMapping/>
  </p:clrMapOvr>
</p:sld>
</file>

<file path=ppt/theme/theme1.xml><?xml version="1.0" encoding="utf-8"?>
<a:theme xmlns:a="http://schemas.openxmlformats.org/drawingml/2006/main" name="Breakthrough T1D">
  <a:themeElements>
    <a:clrScheme name="JDRF">
      <a:dk1>
        <a:srgbClr val="0A0E59"/>
      </a:dk1>
      <a:lt1>
        <a:srgbClr val="FFFFFF"/>
      </a:lt1>
      <a:dk2>
        <a:srgbClr val="0A0E59"/>
      </a:dk2>
      <a:lt2>
        <a:srgbClr val="FFFFFF"/>
      </a:lt2>
      <a:accent1>
        <a:srgbClr val="0018FF"/>
      </a:accent1>
      <a:accent2>
        <a:srgbClr val="B3B3B3"/>
      </a:accent2>
      <a:accent3>
        <a:srgbClr val="FFD3FF"/>
      </a:accent3>
      <a:accent4>
        <a:srgbClr val="69D1FF"/>
      </a:accent4>
      <a:accent5>
        <a:srgbClr val="FF68A6"/>
      </a:accent5>
      <a:accent6>
        <a:srgbClr val="090D5A"/>
      </a:accent6>
      <a:hlink>
        <a:srgbClr val="0018FF"/>
      </a:hlink>
      <a:folHlink>
        <a:srgbClr val="090D5A"/>
      </a:folHlink>
    </a:clrScheme>
    <a:fontScheme name="JDRF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2700" cap="sq">
          <a:miter lim="800000"/>
        </a:ln>
      </a:spPr>
      <a:bodyPr/>
      <a:lstStyle>
        <a:defPPr algn="ctr">
          <a:lnSpc>
            <a:spcPct val="100000"/>
          </a:lnSpc>
          <a:defRPr sz="18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bg1"/>
        </a:fontRef>
      </a:style>
    </a:spDef>
    <a:lnDef>
      <a:spPr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bg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10000"/>
          </a:lnSpc>
          <a:spcBef>
            <a:spcPts val="1200"/>
          </a:spcBef>
          <a:buSzPct val="100000"/>
          <a:buFont typeface="Arial"/>
          <a:buChar char="•"/>
          <a:defRPr sz="18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8889376-F287-DC43-A114-995FC8CCCD77}" vid="{6FA3742D-4C48-A342-BA2E-ECCAC08A20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a83a63-ada4-47b8-bed5-6088c53d211f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C67C60154024AB3DFAA08BB891E58" ma:contentTypeVersion="10" ma:contentTypeDescription="Create a new document." ma:contentTypeScope="" ma:versionID="b9b4bc04eacdb1d15a2a901d07283cd2">
  <xsd:schema xmlns:xsd="http://www.w3.org/2001/XMLSchema" xmlns:xs="http://www.w3.org/2001/XMLSchema" xmlns:p="http://schemas.microsoft.com/office/2006/metadata/properties" xmlns:ns2="9fa83a63-ada4-47b8-bed5-6088c53d211f" xmlns:ns3="eb3f7de7-c935-4ca6-a12c-1f73773710ec" targetNamespace="http://schemas.microsoft.com/office/2006/metadata/properties" ma:root="true" ma:fieldsID="d2eccdec23bfc91bd48aa9aadd6857c5" ns2:_="" ns3:_="">
    <xsd:import namespace="9fa83a63-ada4-47b8-bed5-6088c53d211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83a63-ada4-47b8-bed5-6088c53d21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E46E93-4BFE-40AD-8963-422E34091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63360-9319-4827-9A03-44487A1CBC7B}">
  <ds:schemaRefs>
    <ds:schemaRef ds:uri="http://schemas.microsoft.com/office/infopath/2007/PartnerControls"/>
    <ds:schemaRef ds:uri="eb3f7de7-c935-4ca6-a12c-1f73773710ec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9fa83a63-ada4-47b8-bed5-6088c53d211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43AB3D-CE42-419B-BC55-2C81C48B9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a83a63-ada4-47b8-bed5-6088c53d211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Breakthrough T1D</Template>
  <TotalTime>5677</TotalTime>
  <Words>41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System Font Regular</vt:lpstr>
      <vt:lpstr>Times New Roman</vt:lpstr>
      <vt:lpstr>Verdana</vt:lpstr>
      <vt:lpstr>Breakthrough T1D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Relkin, Stephanie (Consultant)</dc:creator>
  <cp:lastModifiedBy>Chen Lynn</cp:lastModifiedBy>
  <cp:revision>166</cp:revision>
  <dcterms:created xsi:type="dcterms:W3CDTF">2025-01-15T12:28:39Z</dcterms:created>
  <dcterms:modified xsi:type="dcterms:W3CDTF">2026-06-21T09:47:20Z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0x0101008ABC67C60154024AB3DFAA08BB891E58</vt:lpwstr>
  </property>
  <property fmtid="{D5CDD505-2E9C-101B-9397-08002B2CF9AE}" pid="3" name="MediaServiceImageTags">
    <vt:lpwstr/>
  </property>
</Properties>
</file>